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</p:sldMasterIdLst>
  <p:notesMasterIdLst>
    <p:notesMasterId r:id="rId11"/>
  </p:notesMasterIdLst>
  <p:handoutMasterIdLst>
    <p:handoutMasterId r:id="rId12"/>
  </p:handoutMasterIdLst>
  <p:sldIdLst>
    <p:sldId id="256" r:id="rId2"/>
    <p:sldId id="307" r:id="rId3"/>
    <p:sldId id="316" r:id="rId4"/>
    <p:sldId id="308" r:id="rId5"/>
    <p:sldId id="309" r:id="rId6"/>
    <p:sldId id="311" r:id="rId7"/>
    <p:sldId id="313" r:id="rId8"/>
    <p:sldId id="314" r:id="rId9"/>
    <p:sldId id="310" r:id="rId10"/>
  </p:sldIdLst>
  <p:sldSz cx="9144000" cy="6858000" type="screen4x3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83957"/>
    <a:srgbClr val="24408F"/>
    <a:srgbClr val="81004B"/>
    <a:srgbClr val="A1006F"/>
    <a:srgbClr val="3B93A6"/>
    <a:srgbClr val="C17022"/>
    <a:srgbClr val="000080"/>
    <a:srgbClr val="455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7292A2E-F333-43FB-9621-5CBBE7FDCDCB}" styleName="Svijetli stil 2 - Isticanj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Svijetli stil 2 - Isticanj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34568" autoAdjust="0"/>
    <p:restoredTop sz="94678" autoAdjust="0"/>
  </p:normalViewPr>
  <p:slideViewPr>
    <p:cSldViewPr>
      <p:cViewPr>
        <p:scale>
          <a:sx n="126" d="100"/>
          <a:sy n="126" d="100"/>
        </p:scale>
        <p:origin x="-1182" y="2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0044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32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5C3245D-A3DA-4E09-AF23-1ED64C1383ED}" type="slidenum">
              <a:rPr lang="en-GB" altLang="sr-Latn-RS"/>
              <a:pPr/>
              <a:t>‹#›</a:t>
            </a:fld>
            <a:endParaRPr lang="en-GB" altLang="sr-Latn-RS"/>
          </a:p>
        </p:txBody>
      </p:sp>
    </p:spTree>
    <p:extLst>
      <p:ext uri="{BB962C8B-B14F-4D97-AF65-F5344CB8AC3E}">
        <p14:creationId xmlns:p14="http://schemas.microsoft.com/office/powerpoint/2010/main" val="32052377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3A4ED2F-68AE-4390-9FD7-FD165CF14685}" type="slidenum">
              <a:rPr lang="en-GB" altLang="sr-Latn-RS"/>
              <a:pPr/>
              <a:t>‹#›</a:t>
            </a:fld>
            <a:endParaRPr lang="en-GB" altLang="sr-Latn-RS"/>
          </a:p>
        </p:txBody>
      </p:sp>
    </p:spTree>
    <p:extLst>
      <p:ext uri="{BB962C8B-B14F-4D97-AF65-F5344CB8AC3E}">
        <p14:creationId xmlns:p14="http://schemas.microsoft.com/office/powerpoint/2010/main" val="2019836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A4ED2F-68AE-4390-9FD7-FD165CF14685}" type="slidenum">
              <a:rPr lang="en-GB" altLang="sr-Latn-RS" smtClean="0"/>
              <a:pPr/>
              <a:t>1</a:t>
            </a:fld>
            <a:endParaRPr lang="en-GB" altLang="sr-Latn-RS"/>
          </a:p>
        </p:txBody>
      </p:sp>
    </p:spTree>
    <p:extLst>
      <p:ext uri="{BB962C8B-B14F-4D97-AF65-F5344CB8AC3E}">
        <p14:creationId xmlns:p14="http://schemas.microsoft.com/office/powerpoint/2010/main" val="1201645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>
          <a:gsLst>
            <a:gs pos="100000">
              <a:srgbClr val="183957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4000">
              <a:schemeClr val="accent1">
                <a:lumMod val="45000"/>
                <a:lumOff val="55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/>
          <a:lstStyle>
            <a:lvl1pPr algn="l">
              <a:defRPr sz="4000" b="1" cap="all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0968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8777" y="1609694"/>
            <a:ext cx="7885632" cy="47716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Slide Number Placeholder 19"/>
          <p:cNvSpPr>
            <a:spLocks noGrp="1"/>
          </p:cNvSpPr>
          <p:nvPr>
            <p:ph type="sldNum" sz="quarter" idx="4"/>
          </p:nvPr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39DD6-C962-4852-AFDC-546CED2162AF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288490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4248" y="1243780"/>
            <a:ext cx="1209377" cy="53384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8774" y="1258888"/>
            <a:ext cx="6157441" cy="53233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Slide Number Placeholder 19"/>
          <p:cNvSpPr>
            <a:spLocks noGrp="1"/>
          </p:cNvSpPr>
          <p:nvPr>
            <p:ph type="sldNum" sz="quarter" idx="4"/>
          </p:nvPr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39DD6-C962-4852-AFDC-546CED2162AF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001354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entagon 7"/>
          <p:cNvSpPr/>
          <p:nvPr userDrawn="1"/>
        </p:nvSpPr>
        <p:spPr>
          <a:xfrm>
            <a:off x="971600" y="1844824"/>
            <a:ext cx="7196138" cy="1089025"/>
          </a:xfrm>
          <a:prstGeom prst="rect">
            <a:avLst/>
          </a:prstGeom>
          <a:solidFill>
            <a:srgbClr val="1839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077281" y="2146936"/>
            <a:ext cx="6984776" cy="5715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8" name="Pentagon 7"/>
          <p:cNvSpPr/>
          <p:nvPr userDrawn="1"/>
        </p:nvSpPr>
        <p:spPr>
          <a:xfrm>
            <a:off x="971600" y="2965816"/>
            <a:ext cx="7196138" cy="187931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GB">
              <a:solidFill>
                <a:schemeClr val="bg1"/>
              </a:solidFill>
            </a:endParaRP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1143657" y="3089841"/>
            <a:ext cx="6912768" cy="163126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018" y="88126"/>
            <a:ext cx="1525302" cy="15412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9308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776" y="776524"/>
            <a:ext cx="6622845" cy="57626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5" name="Slide Number Placeholder 19"/>
          <p:cNvSpPr>
            <a:spLocks noGrp="1"/>
          </p:cNvSpPr>
          <p:nvPr>
            <p:ph type="sldNum" sz="quarter" idx="4"/>
          </p:nvPr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39DD6-C962-4852-AFDC-546CED2162AF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027191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8776" y="1628800"/>
            <a:ext cx="3992563" cy="482453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6240" y="1628800"/>
            <a:ext cx="3992562" cy="482453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58776" y="776524"/>
            <a:ext cx="6622845" cy="57626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Slide Number Placeholder 19"/>
          <p:cNvSpPr>
            <a:spLocks noGrp="1"/>
          </p:cNvSpPr>
          <p:nvPr>
            <p:ph type="sldNum" sz="quarter" idx="4"/>
          </p:nvPr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39DD6-C962-4852-AFDC-546CED2162AF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60145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3529" y="1772816"/>
            <a:ext cx="4040188" cy="86409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529" y="26369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1354" y="1772816"/>
            <a:ext cx="4041775" cy="86409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11354" y="26369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98891" y="908720"/>
            <a:ext cx="6622845" cy="5762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" name="Slide Number Placeholder 19"/>
          <p:cNvSpPr>
            <a:spLocks noGrp="1"/>
          </p:cNvSpPr>
          <p:nvPr>
            <p:ph type="sldNum" sz="quarter" idx="10"/>
          </p:nvPr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39DD6-C962-4852-AFDC-546CED2162AF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530308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Slide Number Placeholder 19"/>
          <p:cNvSpPr>
            <a:spLocks noGrp="1"/>
          </p:cNvSpPr>
          <p:nvPr>
            <p:ph type="sldNum" sz="quarter" idx="4"/>
          </p:nvPr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39DD6-C962-4852-AFDC-546CED2162AF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662858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9"/>
          <p:cNvSpPr>
            <a:spLocks noGrp="1"/>
          </p:cNvSpPr>
          <p:nvPr>
            <p:ph type="sldNum" sz="quarter" idx="4"/>
          </p:nvPr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39DD6-C962-4852-AFDC-546CED2162AF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933386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840" y="1052736"/>
            <a:ext cx="3008313" cy="99756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0691" y="1052736"/>
            <a:ext cx="4679701" cy="5544616"/>
          </a:xfrm>
        </p:spPr>
        <p:txBody>
          <a:bodyPr/>
          <a:lstStyle>
            <a:lvl1pPr>
              <a:defRPr sz="2400"/>
            </a:lvl1pPr>
            <a:lvl2pPr>
              <a:defRPr sz="2800"/>
            </a:lvl2pPr>
            <a:lvl3pPr>
              <a:defRPr sz="1800"/>
            </a:lvl3pPr>
            <a:lvl4pPr>
              <a:defRPr sz="18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840" y="2132857"/>
            <a:ext cx="3008313" cy="4464495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19"/>
          <p:cNvSpPr>
            <a:spLocks noGrp="1"/>
          </p:cNvSpPr>
          <p:nvPr>
            <p:ph type="sldNum" sz="quarter" idx="4"/>
          </p:nvPr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39DD6-C962-4852-AFDC-546CED2162AF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315524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688" y="5312569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63688" y="1124744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63688" y="5879307"/>
            <a:ext cx="5486400" cy="71804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19"/>
          <p:cNvSpPr>
            <a:spLocks noGrp="1"/>
          </p:cNvSpPr>
          <p:nvPr>
            <p:ph type="sldNum" sz="quarter" idx="4"/>
          </p:nvPr>
        </p:nvSpPr>
        <p:spPr>
          <a:xfrm>
            <a:off x="8632800" y="400096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2EA39DD6-C962-4852-AFDC-546CED2162AF}" type="slidenum">
              <a:rPr lang="hr-HR" smtClean="0"/>
              <a:pPr/>
              <a:t>‹#›</a:t>
            </a:fld>
            <a:endParaRPr lang="hr-HR" dirty="0"/>
          </a:p>
        </p:txBody>
      </p:sp>
      <p:sp>
        <p:nvSpPr>
          <p:cNvPr id="6" name="Slide Number Placeholder 19"/>
          <p:cNvSpPr txBox="1">
            <a:spLocks/>
          </p:cNvSpPr>
          <p:nvPr userDrawn="1"/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GB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fld id="{2EA39DD6-C962-4852-AFDC-546CED2162AF}" type="slidenum">
              <a:rPr lang="hr-HR" smtClean="0"/>
              <a:pPr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159875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187624" y="6597352"/>
            <a:ext cx="6499756" cy="260648"/>
          </a:xfrm>
          <a:prstGeom prst="rect">
            <a:avLst/>
          </a:prstGeom>
          <a:solidFill>
            <a:srgbClr val="1839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029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358776" y="844270"/>
            <a:ext cx="7021535" cy="57626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sr-Latn-RS" dirty="0"/>
              <a:t>Click to edit Master title style</a:t>
            </a:r>
            <a:endParaRPr lang="en-GB" altLang="sr-Latn-RS" dirty="0"/>
          </a:p>
        </p:txBody>
      </p:sp>
      <p:sp>
        <p:nvSpPr>
          <p:cNvPr id="1030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8776" y="1609694"/>
            <a:ext cx="8137525" cy="4771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sr-Latn-RS" dirty="0"/>
              <a:t>Click to edit Master text styles</a:t>
            </a:r>
          </a:p>
          <a:p>
            <a:pPr lvl="1"/>
            <a:r>
              <a:rPr lang="en-US" altLang="sr-Latn-RS" dirty="0"/>
              <a:t>Second level</a:t>
            </a:r>
          </a:p>
          <a:p>
            <a:pPr lvl="2"/>
            <a:r>
              <a:rPr lang="en-US" altLang="sr-Latn-RS" dirty="0"/>
              <a:t>Third level</a:t>
            </a:r>
          </a:p>
          <a:p>
            <a:pPr lvl="3"/>
            <a:r>
              <a:rPr lang="en-US" altLang="sr-Latn-RS" dirty="0"/>
              <a:t>Fourth level</a:t>
            </a:r>
          </a:p>
          <a:p>
            <a:pPr lvl="4"/>
            <a:r>
              <a:rPr lang="en-US" altLang="sr-Latn-RS" dirty="0"/>
              <a:t>Fifth level</a:t>
            </a:r>
            <a:endParaRPr lang="en-GB" altLang="sr-Latn-RS" dirty="0"/>
          </a:p>
        </p:txBody>
      </p:sp>
      <p:sp>
        <p:nvSpPr>
          <p:cNvPr id="36" name="Slide Number Placeholder 19"/>
          <p:cNvSpPr>
            <a:spLocks noGrp="1"/>
          </p:cNvSpPr>
          <p:nvPr>
            <p:ph type="sldNum" sz="quarter" idx="4"/>
          </p:nvPr>
        </p:nvSpPr>
        <p:spPr>
          <a:xfrm>
            <a:off x="8641553" y="6491250"/>
            <a:ext cx="4869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39DD6-C962-4852-AFDC-546CED2162AF}" type="slidenum">
              <a:rPr lang="hr-HR" smtClean="0"/>
              <a:t>‹#›</a:t>
            </a:fld>
            <a:endParaRPr lang="hr-HR" dirty="0"/>
          </a:p>
        </p:txBody>
      </p:sp>
      <p:sp>
        <p:nvSpPr>
          <p:cNvPr id="6" name="TextBox 5"/>
          <p:cNvSpPr txBox="1"/>
          <p:nvPr/>
        </p:nvSpPr>
        <p:spPr>
          <a:xfrm>
            <a:off x="1259632" y="6570489"/>
            <a:ext cx="63367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1400" dirty="0">
                <a:solidFill>
                  <a:schemeClr val="bg1"/>
                </a:solidFill>
                <a:latin typeface="Calibri" panose="020F0502020204030204" pitchFamily="34" charset="0"/>
              </a:rPr>
              <a:t>I045 | Moderni računalni sustavi</a:t>
            </a:r>
          </a:p>
        </p:txBody>
      </p:sp>
      <p:pic>
        <p:nvPicPr>
          <p:cNvPr id="1026" name="Picture 2" descr="D:\My Pictures\Screenpresso\2021-10-02_11h56_46.jpg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368" y="147836"/>
            <a:ext cx="1090360" cy="1120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4" r:id="rId2"/>
    <p:sldLayoutId id="2147483664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45535F"/>
          </a:solidFill>
          <a:latin typeface="Calibri" panose="020F0502020204030204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45535F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45535F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45535F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45535F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45535F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45535F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45535F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45535F"/>
          </a:solidFill>
          <a:latin typeface="Arial" charset="0"/>
        </a:defRPr>
      </a:lvl9pPr>
    </p:titleStyle>
    <p:bodyStyle>
      <a:lvl1pPr marL="0" indent="0" algn="l" rtl="0" eaLnBrk="1" fontAlgn="base" hangingPunct="1">
        <a:spcBef>
          <a:spcPct val="20000"/>
        </a:spcBef>
        <a:spcAft>
          <a:spcPct val="0"/>
        </a:spcAft>
        <a:buClr>
          <a:schemeClr val="accent6"/>
        </a:buClr>
        <a:buFont typeface="Arial" panose="020B0604020202020204" pitchFamily="34" charset="0"/>
        <a:buNone/>
        <a:defRPr sz="24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800100" indent="-342900" algn="l" rtl="0" eaLnBrk="1" fontAlgn="base" hangingPunct="1">
        <a:spcBef>
          <a:spcPct val="20000"/>
        </a:spcBef>
        <a:spcAft>
          <a:spcPct val="0"/>
        </a:spcAft>
        <a:buClr>
          <a:schemeClr val="accent6"/>
        </a:buClr>
        <a:buFont typeface="Arial" panose="020B0604020202020204" pitchFamily="34" charset="0"/>
        <a:buChar char="•"/>
        <a:defRPr sz="2000">
          <a:solidFill>
            <a:schemeClr val="tx1"/>
          </a:solidFill>
          <a:latin typeface="Calibri" panose="020F0502020204030204" pitchFamily="34" charset="0"/>
        </a:defRPr>
      </a:lvl2pPr>
      <a:lvl3pPr marL="1200150" indent="-285750" algn="l" rtl="0" eaLnBrk="1" fontAlgn="base" hangingPunct="1">
        <a:spcBef>
          <a:spcPct val="20000"/>
        </a:spcBef>
        <a:spcAft>
          <a:spcPct val="0"/>
        </a:spcAft>
        <a:buClr>
          <a:schemeClr val="accent6"/>
        </a:buClr>
        <a:buFont typeface="Wingdings" panose="05000000000000000000" pitchFamily="2" charset="2"/>
        <a:buChar char="§"/>
        <a:defRPr>
          <a:solidFill>
            <a:schemeClr val="tx1"/>
          </a:solidFill>
          <a:latin typeface="Calibri" panose="020F0502020204030204" pitchFamily="34" charset="0"/>
        </a:defRPr>
      </a:lvl3pPr>
      <a:lvl4pPr marL="1657350" indent="-285750" algn="l" rtl="0" eaLnBrk="1" fontAlgn="base" hangingPunct="1">
        <a:spcBef>
          <a:spcPct val="20000"/>
        </a:spcBef>
        <a:spcAft>
          <a:spcPct val="0"/>
        </a:spcAft>
        <a:buClr>
          <a:schemeClr val="accent6"/>
        </a:buClr>
        <a:buFont typeface="Wingdings" panose="05000000000000000000" pitchFamily="2" charset="2"/>
        <a:buChar char="ü"/>
        <a:defRPr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6"/>
        </a:buClr>
        <a:buFont typeface="Wingdings" panose="05000000000000000000" pitchFamily="2" charset="2"/>
        <a:buChar char="Ø"/>
        <a:defRPr sz="1600"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sr-Latn-RS" altLang="sr-Latn-RS" dirty="0"/>
              <a:t>I045 – Moderni </a:t>
            </a:r>
            <a:r>
              <a:rPr lang="sr-Latn-RS" altLang="sr-Latn-RS" dirty="0" err="1"/>
              <a:t>računalni</a:t>
            </a:r>
            <a:r>
              <a:rPr lang="sr-Latn-RS" altLang="sr-Latn-RS" dirty="0"/>
              <a:t> sustavi</a:t>
            </a:r>
          </a:p>
        </p:txBody>
      </p:sp>
      <p:sp>
        <p:nvSpPr>
          <p:cNvPr id="3075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ctr" eaLnBrk="1" hangingPunct="1"/>
            <a:r>
              <a:rPr lang="sr-Latn-RS" altLang="sr-Latn-RS" sz="3900" b="1" dirty="0"/>
              <a:t>Predavanje 6</a:t>
            </a:r>
          </a:p>
          <a:p>
            <a:pPr algn="ctr" eaLnBrk="1" hangingPunct="1"/>
            <a:endParaRPr lang="sr-Latn-RS" altLang="sr-Latn-RS" b="1" dirty="0"/>
          </a:p>
          <a:p>
            <a:pPr algn="r" eaLnBrk="1" hangingPunct="1"/>
            <a:r>
              <a:rPr lang="sr-Latn-RS" altLang="sr-Latn-RS" b="1" dirty="0"/>
              <a:t>					</a:t>
            </a:r>
            <a:br>
              <a:rPr lang="sr-Latn-RS" altLang="sr-Latn-RS" b="1" dirty="0"/>
            </a:br>
            <a:r>
              <a:rPr lang="sr-Latn-RS" altLang="sr-Latn-RS" b="1" dirty="0"/>
              <a:t>Luka </a:t>
            </a:r>
            <a:r>
              <a:rPr lang="sr-Latn-RS" altLang="sr-Latn-RS" b="1" dirty="0" err="1"/>
              <a:t>Borozan</a:t>
            </a:r>
            <a:endParaRPr lang="sr-Latn-RS" altLang="sr-Latn-RS" b="1" dirty="0"/>
          </a:p>
          <a:p>
            <a:pPr algn="ctr" eaLnBrk="1" hangingPunct="1"/>
            <a:endParaRPr lang="sr-Latn-RS" altLang="sr-Latn-RS" b="1" dirty="0"/>
          </a:p>
        </p:txBody>
      </p:sp>
    </p:spTree>
    <p:extLst>
      <p:ext uri="{BB962C8B-B14F-4D97-AF65-F5344CB8AC3E}">
        <p14:creationId xmlns:p14="http://schemas.microsoft.com/office/powerpoint/2010/main" val="2376939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Zadatak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smtClean="0"/>
              <a:t>Implementirajte procesor (CPU)</a:t>
            </a:r>
            <a:endParaRPr lang="hr-HR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xmlns:lc="http://schemas.openxmlformats.org/drawingml/2006/lockedCanvas" id="{5CB348F7-C59D-43B3-8AF4-118F3545E2A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92144" y="2420888"/>
            <a:ext cx="6156251" cy="310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9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Hack</a:t>
            </a:r>
            <a:r>
              <a:rPr lang="hr-HR" dirty="0"/>
              <a:t> procesor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/>
            </a:r>
            <a:br>
              <a:rPr lang="hr-HR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EA39DD6-C962-4852-AFDC-546CED2162AF}" type="slidenum">
              <a:rPr lang="hr-HR" smtClean="0"/>
              <a:t>3</a:t>
            </a:fld>
            <a:endParaRPr lang="hr-HR" dirty="0"/>
          </a:p>
        </p:txBody>
      </p:sp>
      <p:grpSp>
        <p:nvGrpSpPr>
          <p:cNvPr id="6" name="Group 25">
            <a:extLst>
              <a:ext uri="{FF2B5EF4-FFF2-40B4-BE49-F238E27FC236}">
                <a16:creationId xmlns="" xmlns:a16="http://schemas.microsoft.com/office/drawing/2014/main" id="{D8ECC825-ECBC-4685-A819-D789C6F3F0D1}"/>
              </a:ext>
            </a:extLst>
          </p:cNvPr>
          <p:cNvGrpSpPr/>
          <p:nvPr/>
        </p:nvGrpSpPr>
        <p:grpSpPr>
          <a:xfrm>
            <a:off x="264160" y="1209040"/>
            <a:ext cx="8493760" cy="4856480"/>
            <a:chOff x="264160" y="1209040"/>
            <a:chExt cx="8493760" cy="4856480"/>
          </a:xfrm>
        </p:grpSpPr>
        <p:grpSp>
          <p:nvGrpSpPr>
            <p:cNvPr id="8" name="Group 2">
              <a:extLst>
                <a:ext uri="{FF2B5EF4-FFF2-40B4-BE49-F238E27FC236}">
                  <a16:creationId xmlns="" xmlns:a16="http://schemas.microsoft.com/office/drawing/2014/main" id="{0A063CA5-57AB-48EF-BE13-724BE62ACDFD}"/>
                </a:ext>
              </a:extLst>
            </p:cNvPr>
            <p:cNvGrpSpPr/>
            <p:nvPr/>
          </p:nvGrpSpPr>
          <p:grpSpPr>
            <a:xfrm>
              <a:off x="264160" y="1209040"/>
              <a:ext cx="8493760" cy="4856480"/>
              <a:chOff x="264160" y="1209040"/>
              <a:chExt cx="8493760" cy="4856480"/>
            </a:xfrm>
          </p:grpSpPr>
          <p:pic>
            <p:nvPicPr>
              <p:cNvPr id="26" name="Picture 8">
                <a:extLst>
                  <a:ext uri="{FF2B5EF4-FFF2-40B4-BE49-F238E27FC236}">
                    <a16:creationId xmlns="" xmlns:a16="http://schemas.microsoft.com/office/drawing/2014/main" id="{573B4FDE-5B27-4BEF-BAAC-A64257529E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264160" y="1255686"/>
                <a:ext cx="8493760" cy="4674860"/>
              </a:xfrm>
              <a:prstGeom prst="rect">
                <a:avLst/>
              </a:prstGeom>
            </p:spPr>
          </p:pic>
          <p:sp>
            <p:nvSpPr>
              <p:cNvPr id="27" name="Rectangle 4">
                <a:extLst>
                  <a:ext uri="{FF2B5EF4-FFF2-40B4-BE49-F238E27FC236}">
                    <a16:creationId xmlns="" xmlns:a16="http://schemas.microsoft.com/office/drawing/2014/main" id="{E8DADF73-E11E-4A55-B795-2A992524468F}"/>
                  </a:ext>
                </a:extLst>
              </p:cNvPr>
              <p:cNvSpPr/>
              <p:nvPr/>
            </p:nvSpPr>
            <p:spPr>
              <a:xfrm>
                <a:off x="1351279" y="1209040"/>
                <a:ext cx="6380481" cy="4856480"/>
              </a:xfrm>
              <a:prstGeom prst="rect">
                <a:avLst/>
              </a:prstGeom>
              <a:noFill/>
              <a:ln w="22225">
                <a:solidFill>
                  <a:schemeClr val="accent5">
                    <a:lumMod val="75000"/>
                  </a:schemeClr>
                </a:solidFill>
                <a:prstDash val="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 dirty="0"/>
              </a:p>
            </p:txBody>
          </p:sp>
        </p:grpSp>
        <p:sp>
          <p:nvSpPr>
            <p:cNvPr id="24" name="Rectangle 21">
              <a:extLst>
                <a:ext uri="{FF2B5EF4-FFF2-40B4-BE49-F238E27FC236}">
                  <a16:creationId xmlns="" xmlns:a16="http://schemas.microsoft.com/office/drawing/2014/main" id="{447445FF-5AE6-4064-87C0-BE9C74562060}"/>
                </a:ext>
              </a:extLst>
            </p:cNvPr>
            <p:cNvSpPr/>
            <p:nvPr/>
          </p:nvSpPr>
          <p:spPr>
            <a:xfrm>
              <a:off x="6450981" y="3590977"/>
              <a:ext cx="636297" cy="7886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24">
              <a:extLst>
                <a:ext uri="{FF2B5EF4-FFF2-40B4-BE49-F238E27FC236}">
                  <a16:creationId xmlns="" xmlns:a16="http://schemas.microsoft.com/office/drawing/2014/main" id="{B826E48F-87E1-4883-AE01-B8AC2297E9EC}"/>
                </a:ext>
              </a:extLst>
            </p:cNvPr>
            <p:cNvSpPr txBox="1"/>
            <p:nvPr/>
          </p:nvSpPr>
          <p:spPr>
            <a:xfrm>
              <a:off x="8249254" y="5227491"/>
              <a:ext cx="49322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Consolas"/>
                  <a:cs typeface="Consolas"/>
                </a:rPr>
                <a:t>pc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0931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">
            <a:extLst>
              <a:ext uri="{FF2B5EF4-FFF2-40B4-BE49-F238E27FC236}">
                <a16:creationId xmlns="" xmlns:a16="http://schemas.microsoft.com/office/drawing/2014/main" xmlns:lc="http://schemas.openxmlformats.org/drawingml/2006/lockedCanvas" id="{C188BF01-4298-41BF-8AC7-5094899DA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15" y="973171"/>
            <a:ext cx="6995650" cy="5192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690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Zadatak</a:t>
            </a:r>
            <a:endParaRPr lang="hr-H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7D01D20-E421-D746-8C6A-1DC647AC7629}"/>
              </a:ext>
            </a:extLst>
          </p:cNvPr>
          <p:cNvSpPr/>
          <p:nvPr/>
        </p:nvSpPr>
        <p:spPr>
          <a:xfrm>
            <a:off x="1636455" y="2700493"/>
            <a:ext cx="2093702" cy="326334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27F8426-F4F7-9549-B794-7DD8D3AE2915}"/>
              </a:ext>
            </a:extLst>
          </p:cNvPr>
          <p:cNvSpPr txBox="1"/>
          <p:nvPr/>
        </p:nvSpPr>
        <p:spPr>
          <a:xfrm>
            <a:off x="2180064" y="2774387"/>
            <a:ext cx="13685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Memory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6D6B0182-1BD8-4540-B67F-0125E17B4A52}"/>
              </a:ext>
            </a:extLst>
          </p:cNvPr>
          <p:cNvGrpSpPr/>
          <p:nvPr/>
        </p:nvGrpSpPr>
        <p:grpSpPr>
          <a:xfrm>
            <a:off x="760494" y="3557871"/>
            <a:ext cx="870038" cy="615817"/>
            <a:chOff x="1392431" y="2573011"/>
            <a:chExt cx="870038" cy="61581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xmlns="" id="{E210269B-3442-464B-A2D7-320EA5385EEC}"/>
                </a:ext>
              </a:extLst>
            </p:cNvPr>
            <p:cNvCxnSpPr>
              <a:cxnSpLocks/>
            </p:cNvCxnSpPr>
            <p:nvPr/>
          </p:nvCxnSpPr>
          <p:spPr>
            <a:xfrm>
              <a:off x="1511903" y="2942366"/>
              <a:ext cx="750566" cy="0"/>
            </a:xfrm>
            <a:prstGeom prst="line">
              <a:avLst/>
            </a:prstGeom>
            <a:ln w="22225">
              <a:solidFill>
                <a:schemeClr val="tx1"/>
              </a:solidFill>
              <a:tailEnd type="triangle" w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C898FE14-E0BC-7742-9781-112C884009E5}"/>
                </a:ext>
              </a:extLst>
            </p:cNvPr>
            <p:cNvCxnSpPr/>
            <p:nvPr/>
          </p:nvCxnSpPr>
          <p:spPr>
            <a:xfrm>
              <a:off x="1891422" y="2865279"/>
              <a:ext cx="140817" cy="1755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444B7C72-79D3-1943-9507-1CBEF8A7EF2A}"/>
                </a:ext>
              </a:extLst>
            </p:cNvPr>
            <p:cNvSpPr txBox="1"/>
            <p:nvPr/>
          </p:nvSpPr>
          <p:spPr>
            <a:xfrm>
              <a:off x="1392431" y="2573011"/>
              <a:ext cx="8381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in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207FA548-758A-604C-AE86-1082318EB2B4}"/>
                </a:ext>
              </a:extLst>
            </p:cNvPr>
            <p:cNvSpPr txBox="1"/>
            <p:nvPr/>
          </p:nvSpPr>
          <p:spPr>
            <a:xfrm>
              <a:off x="1667468" y="2911829"/>
              <a:ext cx="3678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16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405772E6-7EEC-D543-B223-6042E5C22AE4}"/>
              </a:ext>
            </a:extLst>
          </p:cNvPr>
          <p:cNvGrpSpPr/>
          <p:nvPr/>
        </p:nvGrpSpPr>
        <p:grpSpPr>
          <a:xfrm>
            <a:off x="1256950" y="3051737"/>
            <a:ext cx="2301405" cy="1727303"/>
            <a:chOff x="863981" y="1748293"/>
            <a:chExt cx="2301405" cy="172730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123D8BA-076A-1848-A260-45FCF5756E0E}"/>
                </a:ext>
              </a:extLst>
            </p:cNvPr>
            <p:cNvSpPr/>
            <p:nvPr/>
          </p:nvSpPr>
          <p:spPr>
            <a:xfrm>
              <a:off x="1757583" y="1823304"/>
              <a:ext cx="1407803" cy="16283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algn="l" defTabSz="914400" rtl="0" eaLnBrk="1" latinLnBrk="0" hangingPunct="1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92EFC7F2-B5E0-8840-864E-89C8A5EA071E}"/>
                </a:ext>
              </a:extLst>
            </p:cNvPr>
            <p:cNvSpPr txBox="1"/>
            <p:nvPr/>
          </p:nvSpPr>
          <p:spPr>
            <a:xfrm>
              <a:off x="1787096" y="2520760"/>
              <a:ext cx="13685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RAM16K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5A6041BA-6D34-8644-AD19-886E0CA5DA0C}"/>
                </a:ext>
              </a:extLst>
            </p:cNvPr>
            <p:cNvSpPr txBox="1"/>
            <p:nvPr/>
          </p:nvSpPr>
          <p:spPr>
            <a:xfrm>
              <a:off x="883198" y="3198597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16383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D9B7B169-BFCD-E64C-9040-D34D137EEB7D}"/>
                </a:ext>
              </a:extLst>
            </p:cNvPr>
            <p:cNvSpPr txBox="1"/>
            <p:nvPr/>
          </p:nvSpPr>
          <p:spPr>
            <a:xfrm>
              <a:off x="863981" y="1748293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3967B4C1-FF0B-0A44-A46F-AE73A3CFC5B2}"/>
              </a:ext>
            </a:extLst>
          </p:cNvPr>
          <p:cNvGrpSpPr/>
          <p:nvPr/>
        </p:nvGrpSpPr>
        <p:grpSpPr>
          <a:xfrm>
            <a:off x="1268900" y="5509440"/>
            <a:ext cx="2289454" cy="308720"/>
            <a:chOff x="875931" y="4205996"/>
            <a:chExt cx="2289454" cy="30872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57D59021-F34F-E04F-88C0-178C17589340}"/>
                </a:ext>
              </a:extLst>
            </p:cNvPr>
            <p:cNvSpPr txBox="1"/>
            <p:nvPr/>
          </p:nvSpPr>
          <p:spPr>
            <a:xfrm>
              <a:off x="1757582" y="4205996"/>
              <a:ext cx="1407803" cy="3087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lstStyle>
              <a:defPPr>
                <a:defRPr lang="en-US"/>
              </a:defPPr>
              <a:lvl1pPr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Keyboard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EDE1A760-0CDE-1A44-8FE3-8A700F80503B}"/>
                </a:ext>
              </a:extLst>
            </p:cNvPr>
            <p:cNvSpPr txBox="1"/>
            <p:nvPr/>
          </p:nvSpPr>
          <p:spPr>
            <a:xfrm>
              <a:off x="875931" y="4210527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24576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730DDF3D-AB47-DF45-95B5-BCF2885E14BB}"/>
              </a:ext>
            </a:extLst>
          </p:cNvPr>
          <p:cNvGrpSpPr/>
          <p:nvPr/>
        </p:nvGrpSpPr>
        <p:grpSpPr>
          <a:xfrm>
            <a:off x="1272729" y="4718868"/>
            <a:ext cx="2285624" cy="831488"/>
            <a:chOff x="879760" y="3415424"/>
            <a:chExt cx="2285624" cy="83148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7F72633A-7FC3-0748-A0C0-1B43D165F92B}"/>
                </a:ext>
              </a:extLst>
            </p:cNvPr>
            <p:cNvSpPr txBox="1"/>
            <p:nvPr/>
          </p:nvSpPr>
          <p:spPr>
            <a:xfrm>
              <a:off x="883814" y="3969913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24575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557DB3EF-CF35-834D-9150-9081A452BF86}"/>
                </a:ext>
              </a:extLst>
            </p:cNvPr>
            <p:cNvSpPr txBox="1"/>
            <p:nvPr/>
          </p:nvSpPr>
          <p:spPr>
            <a:xfrm>
              <a:off x="879760" y="3415424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16384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xmlns="" id="{795AD46A-2A87-B845-9554-52CB0B6E7B48}"/>
                </a:ext>
              </a:extLst>
            </p:cNvPr>
            <p:cNvSpPr/>
            <p:nvPr/>
          </p:nvSpPr>
          <p:spPr>
            <a:xfrm>
              <a:off x="1757581" y="3450862"/>
              <a:ext cx="1407803" cy="7551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1833D305-8E10-294F-A5F5-07A03F793ED6}"/>
                </a:ext>
              </a:extLst>
            </p:cNvPr>
            <p:cNvSpPr txBox="1"/>
            <p:nvPr/>
          </p:nvSpPr>
          <p:spPr>
            <a:xfrm>
              <a:off x="1794147" y="3547149"/>
              <a:ext cx="1334669" cy="56335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Screen</a:t>
              </a:r>
            </a:p>
            <a:p>
              <a:pPr algn="ctr"/>
              <a:r>
                <a:rPr lang="en-US" sz="1200" dirty="0">
                  <a:solidFill>
                    <a:srgbClr val="7F7F7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(8K)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6A7E1C4C-7F77-AA40-B8B7-06E1F33D7A3A}"/>
              </a:ext>
            </a:extLst>
          </p:cNvPr>
          <p:cNvGrpSpPr/>
          <p:nvPr/>
        </p:nvGrpSpPr>
        <p:grpSpPr>
          <a:xfrm>
            <a:off x="755576" y="4527982"/>
            <a:ext cx="870038" cy="615817"/>
            <a:chOff x="1392431" y="2573011"/>
            <a:chExt cx="870038" cy="61581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xmlns="" id="{1CCA6A8A-C0EB-AC4C-9E47-1F55CA9AB6BB}"/>
                </a:ext>
              </a:extLst>
            </p:cNvPr>
            <p:cNvCxnSpPr>
              <a:cxnSpLocks/>
            </p:cNvCxnSpPr>
            <p:nvPr/>
          </p:nvCxnSpPr>
          <p:spPr>
            <a:xfrm>
              <a:off x="1511903" y="2942366"/>
              <a:ext cx="750566" cy="0"/>
            </a:xfrm>
            <a:prstGeom prst="line">
              <a:avLst/>
            </a:prstGeom>
            <a:ln w="22225">
              <a:solidFill>
                <a:schemeClr val="tx1"/>
              </a:solidFill>
              <a:tailEnd type="triangle" w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xmlns="" id="{F7BA2060-02B5-DE4C-BFFD-8DB7F5F78A63}"/>
                </a:ext>
              </a:extLst>
            </p:cNvPr>
            <p:cNvCxnSpPr/>
            <p:nvPr/>
          </p:nvCxnSpPr>
          <p:spPr>
            <a:xfrm>
              <a:off x="1891422" y="2865279"/>
              <a:ext cx="140817" cy="1755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94DCFA78-6A3F-0240-A110-60441CBF61C8}"/>
                </a:ext>
              </a:extLst>
            </p:cNvPr>
            <p:cNvSpPr txBox="1"/>
            <p:nvPr/>
          </p:nvSpPr>
          <p:spPr>
            <a:xfrm>
              <a:off x="1392431" y="2573011"/>
              <a:ext cx="8381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address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F6CBA855-AFC7-864D-B438-761C09D39EF6}"/>
                </a:ext>
              </a:extLst>
            </p:cNvPr>
            <p:cNvSpPr txBox="1"/>
            <p:nvPr/>
          </p:nvSpPr>
          <p:spPr>
            <a:xfrm>
              <a:off x="1667468" y="2911829"/>
              <a:ext cx="3678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15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CBBC0F93-C942-9E45-8C0F-EDF5D99D25D0}"/>
              </a:ext>
            </a:extLst>
          </p:cNvPr>
          <p:cNvGrpSpPr/>
          <p:nvPr/>
        </p:nvGrpSpPr>
        <p:grpSpPr>
          <a:xfrm>
            <a:off x="3608580" y="4070283"/>
            <a:ext cx="870038" cy="615817"/>
            <a:chOff x="1392431" y="2573011"/>
            <a:chExt cx="870038" cy="61581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xmlns="" id="{B6173B34-DB9C-EE49-82ED-2E09952F1331}"/>
                </a:ext>
              </a:extLst>
            </p:cNvPr>
            <p:cNvCxnSpPr>
              <a:cxnSpLocks/>
            </p:cNvCxnSpPr>
            <p:nvPr/>
          </p:nvCxnSpPr>
          <p:spPr>
            <a:xfrm>
              <a:off x="1511903" y="2942366"/>
              <a:ext cx="750566" cy="0"/>
            </a:xfrm>
            <a:prstGeom prst="line">
              <a:avLst/>
            </a:prstGeom>
            <a:ln w="22225">
              <a:solidFill>
                <a:schemeClr val="tx1"/>
              </a:solidFill>
              <a:tailEnd type="triangle" w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760F7A87-8D92-6148-A1E9-22B7C3DA567D}"/>
                </a:ext>
              </a:extLst>
            </p:cNvPr>
            <p:cNvCxnSpPr/>
            <p:nvPr/>
          </p:nvCxnSpPr>
          <p:spPr>
            <a:xfrm>
              <a:off x="1891422" y="2865279"/>
              <a:ext cx="140817" cy="1755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5B552D27-286A-4D41-9983-D227A123D37F}"/>
                </a:ext>
              </a:extLst>
            </p:cNvPr>
            <p:cNvSpPr txBox="1"/>
            <p:nvPr/>
          </p:nvSpPr>
          <p:spPr>
            <a:xfrm>
              <a:off x="1392431" y="2573011"/>
              <a:ext cx="8381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out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91C6B57E-9392-C247-905F-FA04D5495895}"/>
                </a:ext>
              </a:extLst>
            </p:cNvPr>
            <p:cNvSpPr txBox="1"/>
            <p:nvPr/>
          </p:nvSpPr>
          <p:spPr>
            <a:xfrm>
              <a:off x="1667468" y="2911829"/>
              <a:ext cx="3678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16</a:t>
              </a:r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2461E1F4-AADA-344B-B6E3-573C7B393623}"/>
              </a:ext>
            </a:extLst>
          </p:cNvPr>
          <p:cNvCxnSpPr>
            <a:cxnSpLocks/>
          </p:cNvCxnSpPr>
          <p:nvPr/>
        </p:nvCxnSpPr>
        <p:spPr>
          <a:xfrm>
            <a:off x="2682456" y="2312205"/>
            <a:ext cx="0" cy="388288"/>
          </a:xfrm>
          <a:prstGeom prst="line">
            <a:avLst/>
          </a:prstGeom>
          <a:ln w="22225">
            <a:solidFill>
              <a:schemeClr val="tx1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0F147BA4-AFCB-B240-BB7B-54EA2CB0351F}"/>
              </a:ext>
            </a:extLst>
          </p:cNvPr>
          <p:cNvSpPr txBox="1"/>
          <p:nvPr/>
        </p:nvSpPr>
        <p:spPr>
          <a:xfrm>
            <a:off x="2516218" y="2365923"/>
            <a:ext cx="8381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load</a:t>
            </a:r>
          </a:p>
        </p:txBody>
      </p: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358776" y="1609694"/>
            <a:ext cx="8137525" cy="4771633"/>
          </a:xfrm>
        </p:spPr>
        <p:txBody>
          <a:bodyPr/>
          <a:lstStyle/>
          <a:p>
            <a:r>
              <a:rPr lang="hr-HR" dirty="0"/>
              <a:t>Implementirajte </a:t>
            </a:r>
            <a:r>
              <a:rPr lang="hr-HR" dirty="0" smtClean="0"/>
              <a:t>čip </a:t>
            </a:r>
            <a:r>
              <a:rPr lang="hr-HR" b="1" dirty="0" err="1" smtClean="0"/>
              <a:t>Memory</a:t>
            </a:r>
            <a:endParaRPr lang="hr-HR" b="1" dirty="0"/>
          </a:p>
        </p:txBody>
      </p:sp>
    </p:spTree>
    <p:extLst>
      <p:ext uri="{BB962C8B-B14F-4D97-AF65-F5344CB8AC3E}">
        <p14:creationId xmlns:p14="http://schemas.microsoft.com/office/powerpoint/2010/main" val="2875229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958F7EA3-0997-064E-BEF3-640A5147F1D4}"/>
              </a:ext>
            </a:extLst>
          </p:cNvPr>
          <p:cNvGrpSpPr/>
          <p:nvPr/>
        </p:nvGrpSpPr>
        <p:grpSpPr>
          <a:xfrm>
            <a:off x="3662562" y="5441494"/>
            <a:ext cx="3982551" cy="1011842"/>
            <a:chOff x="4595983" y="4986129"/>
            <a:chExt cx="3982551" cy="101184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BEF20A7E-A943-674D-A4D3-E074064BED9D}"/>
                </a:ext>
              </a:extLst>
            </p:cNvPr>
            <p:cNvSpPr txBox="1"/>
            <p:nvPr/>
          </p:nvSpPr>
          <p:spPr>
            <a:xfrm>
              <a:off x="6416636" y="5185996"/>
              <a:ext cx="1407803" cy="3087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lstStyle>
              <a:defPPr>
                <a:defRPr lang="en-US"/>
              </a:defPPr>
              <a:lvl1pPr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Keyboard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xmlns="" id="{D7633AD0-B5E4-1F4F-B5F1-A89399EF9CF9}"/>
                </a:ext>
              </a:extLst>
            </p:cNvPr>
            <p:cNvGrpSpPr/>
            <p:nvPr/>
          </p:nvGrpSpPr>
          <p:grpSpPr>
            <a:xfrm>
              <a:off x="7708496" y="4986129"/>
              <a:ext cx="870038" cy="615817"/>
              <a:chOff x="1392431" y="2573011"/>
              <a:chExt cx="870038" cy="615817"/>
            </a:xfrm>
          </p:grpSpPr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xmlns="" id="{AE07FB2E-ACC8-F244-9AC6-BEA380DB7D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11903" y="2942366"/>
                <a:ext cx="750566" cy="0"/>
              </a:xfrm>
              <a:prstGeom prst="line">
                <a:avLst/>
              </a:prstGeom>
              <a:ln w="22225">
                <a:solidFill>
                  <a:schemeClr val="tx1"/>
                </a:solidFill>
                <a:tailEnd type="triangle" w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xmlns="" id="{EC2A6F1A-FC4B-4148-BABB-178F5FBCE389}"/>
                  </a:ext>
                </a:extLst>
              </p:cNvPr>
              <p:cNvCxnSpPr/>
              <p:nvPr/>
            </p:nvCxnSpPr>
            <p:spPr>
              <a:xfrm>
                <a:off x="1891422" y="2865279"/>
                <a:ext cx="140817" cy="1755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xmlns="" id="{A15AFB3C-DCD6-4048-87DA-DEA58C4EDF0B}"/>
                  </a:ext>
                </a:extLst>
              </p:cNvPr>
              <p:cNvSpPr txBox="1"/>
              <p:nvPr/>
            </p:nvSpPr>
            <p:spPr>
              <a:xfrm>
                <a:off x="1392431" y="2573011"/>
                <a:ext cx="8381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out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xmlns="" id="{3DE23688-D919-B54B-BA28-40EB2888A587}"/>
                  </a:ext>
                </a:extLst>
              </p:cNvPr>
              <p:cNvSpPr txBox="1"/>
              <p:nvPr/>
            </p:nvSpPr>
            <p:spPr>
              <a:xfrm>
                <a:off x="1667468" y="2911829"/>
                <a:ext cx="3678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16</a:t>
                </a:r>
              </a:p>
            </p:txBody>
          </p:sp>
        </p:grp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xmlns="" id="{3CFB6427-BCE0-2B4B-94DB-8FF6B2358A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9069"/>
            <a:stretch/>
          </p:blipFill>
          <p:spPr>
            <a:xfrm rot="455664">
              <a:off x="4595983" y="5408268"/>
              <a:ext cx="1757757" cy="589703"/>
            </a:xfrm>
            <a:prstGeom prst="rect">
              <a:avLst/>
            </a:prstGeom>
          </p:spPr>
        </p:pic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xmlns="" id="{3DC23EF9-E7E2-3648-922E-CB1BA7D56B27}"/>
                </a:ext>
              </a:extLst>
            </p:cNvPr>
            <p:cNvGrpSpPr/>
            <p:nvPr/>
          </p:nvGrpSpPr>
          <p:grpSpPr>
            <a:xfrm>
              <a:off x="5830802" y="5300237"/>
              <a:ext cx="598747" cy="286580"/>
              <a:chOff x="8951541" y="5060403"/>
              <a:chExt cx="566532" cy="419374"/>
            </a:xfrm>
          </p:grpSpPr>
          <p:sp>
            <p:nvSpPr>
              <p:cNvPr id="67" name="Extract 81">
                <a:extLst>
                  <a:ext uri="{FF2B5EF4-FFF2-40B4-BE49-F238E27FC236}">
                    <a16:creationId xmlns:a16="http://schemas.microsoft.com/office/drawing/2014/main" xmlns="" id="{79F33E6B-4543-F047-A3D2-BC581F82E52E}"/>
                  </a:ext>
                </a:extLst>
              </p:cNvPr>
              <p:cNvSpPr/>
              <p:nvPr/>
            </p:nvSpPr>
            <p:spPr>
              <a:xfrm rot="5197166">
                <a:off x="9391169" y="5056907"/>
                <a:ext cx="123407" cy="130400"/>
              </a:xfrm>
              <a:prstGeom prst="flowChartExtra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xmlns="" id="{F8E76E42-BB87-E646-BD6D-D606DE6271B4}"/>
                  </a:ext>
                </a:extLst>
              </p:cNvPr>
              <p:cNvSpPr/>
              <p:nvPr/>
            </p:nvSpPr>
            <p:spPr>
              <a:xfrm>
                <a:off x="8951541" y="5138468"/>
                <a:ext cx="455185" cy="341309"/>
              </a:xfrm>
              <a:custGeom>
                <a:avLst/>
                <a:gdLst>
                  <a:gd name="connsiteX0" fmla="*/ 703539 w 703539"/>
                  <a:gd name="connsiteY0" fmla="*/ 0 h 1224275"/>
                  <a:gd name="connsiteX1" fmla="*/ 630444 w 703539"/>
                  <a:gd name="connsiteY1" fmla="*/ 18272 h 1224275"/>
                  <a:gd name="connsiteX2" fmla="*/ 557349 w 703539"/>
                  <a:gd name="connsiteY2" fmla="*/ 45682 h 1224275"/>
                  <a:gd name="connsiteX3" fmla="*/ 502528 w 703539"/>
                  <a:gd name="connsiteY3" fmla="*/ 82227 h 1224275"/>
                  <a:gd name="connsiteX4" fmla="*/ 456843 w 703539"/>
                  <a:gd name="connsiteY4" fmla="*/ 146182 h 1224275"/>
                  <a:gd name="connsiteX5" fmla="*/ 475117 w 703539"/>
                  <a:gd name="connsiteY5" fmla="*/ 429410 h 1224275"/>
                  <a:gd name="connsiteX6" fmla="*/ 493391 w 703539"/>
                  <a:gd name="connsiteY6" fmla="*/ 484228 h 1224275"/>
                  <a:gd name="connsiteX7" fmla="*/ 529938 w 703539"/>
                  <a:gd name="connsiteY7" fmla="*/ 566456 h 1224275"/>
                  <a:gd name="connsiteX8" fmla="*/ 566486 w 703539"/>
                  <a:gd name="connsiteY8" fmla="*/ 621274 h 1224275"/>
                  <a:gd name="connsiteX9" fmla="*/ 584760 w 703539"/>
                  <a:gd name="connsiteY9" fmla="*/ 648683 h 1224275"/>
                  <a:gd name="connsiteX10" fmla="*/ 612170 w 703539"/>
                  <a:gd name="connsiteY10" fmla="*/ 703501 h 1224275"/>
                  <a:gd name="connsiteX11" fmla="*/ 621307 w 703539"/>
                  <a:gd name="connsiteY11" fmla="*/ 730911 h 1224275"/>
                  <a:gd name="connsiteX12" fmla="*/ 648718 w 703539"/>
                  <a:gd name="connsiteY12" fmla="*/ 785729 h 1224275"/>
                  <a:gd name="connsiteX13" fmla="*/ 648718 w 703539"/>
                  <a:gd name="connsiteY13" fmla="*/ 1014138 h 1224275"/>
                  <a:gd name="connsiteX14" fmla="*/ 630444 w 703539"/>
                  <a:gd name="connsiteY14" fmla="*/ 1041548 h 1224275"/>
                  <a:gd name="connsiteX15" fmla="*/ 557349 w 703539"/>
                  <a:gd name="connsiteY15" fmla="*/ 1132912 h 1224275"/>
                  <a:gd name="connsiteX16" fmla="*/ 502528 w 703539"/>
                  <a:gd name="connsiteY16" fmla="*/ 1160321 h 1224275"/>
                  <a:gd name="connsiteX17" fmla="*/ 475117 w 703539"/>
                  <a:gd name="connsiteY17" fmla="*/ 1169457 h 1224275"/>
                  <a:gd name="connsiteX18" fmla="*/ 438570 w 703539"/>
                  <a:gd name="connsiteY18" fmla="*/ 1187730 h 1224275"/>
                  <a:gd name="connsiteX19" fmla="*/ 402022 w 703539"/>
                  <a:gd name="connsiteY19" fmla="*/ 1196866 h 1224275"/>
                  <a:gd name="connsiteX20" fmla="*/ 338064 w 703539"/>
                  <a:gd name="connsiteY20" fmla="*/ 1215139 h 1224275"/>
                  <a:gd name="connsiteX21" fmla="*/ 283243 w 703539"/>
                  <a:gd name="connsiteY21" fmla="*/ 1224275 h 1224275"/>
                  <a:gd name="connsiteX22" fmla="*/ 155327 w 703539"/>
                  <a:gd name="connsiteY22" fmla="*/ 1215139 h 1224275"/>
                  <a:gd name="connsiteX23" fmla="*/ 100506 w 703539"/>
                  <a:gd name="connsiteY23" fmla="*/ 1206003 h 1224275"/>
                  <a:gd name="connsiteX24" fmla="*/ 73095 w 703539"/>
                  <a:gd name="connsiteY24" fmla="*/ 1196866 h 1224275"/>
                  <a:gd name="connsiteX25" fmla="*/ 0 w 703539"/>
                  <a:gd name="connsiteY25" fmla="*/ 1196866 h 122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3539" h="1224275">
                    <a:moveTo>
                      <a:pt x="703539" y="0"/>
                    </a:moveTo>
                    <a:cubicBezTo>
                      <a:pt x="610672" y="18571"/>
                      <a:pt x="695990" y="-455"/>
                      <a:pt x="630444" y="18272"/>
                    </a:cubicBezTo>
                    <a:cubicBezTo>
                      <a:pt x="589044" y="30100"/>
                      <a:pt x="596059" y="22457"/>
                      <a:pt x="557349" y="45682"/>
                    </a:cubicBezTo>
                    <a:cubicBezTo>
                      <a:pt x="538517" y="56981"/>
                      <a:pt x="515706" y="64658"/>
                      <a:pt x="502528" y="82227"/>
                    </a:cubicBezTo>
                    <a:cubicBezTo>
                      <a:pt x="468528" y="127557"/>
                      <a:pt x="483564" y="106103"/>
                      <a:pt x="456843" y="146182"/>
                    </a:cubicBezTo>
                    <a:cubicBezTo>
                      <a:pt x="457765" y="166469"/>
                      <a:pt x="462466" y="366158"/>
                      <a:pt x="475117" y="429410"/>
                    </a:cubicBezTo>
                    <a:cubicBezTo>
                      <a:pt x="478895" y="448297"/>
                      <a:pt x="486237" y="466345"/>
                      <a:pt x="493391" y="484228"/>
                    </a:cubicBezTo>
                    <a:cubicBezTo>
                      <a:pt x="504385" y="511712"/>
                      <a:pt x="514577" y="540855"/>
                      <a:pt x="529938" y="566456"/>
                    </a:cubicBezTo>
                    <a:cubicBezTo>
                      <a:pt x="541237" y="585288"/>
                      <a:pt x="554303" y="603001"/>
                      <a:pt x="566486" y="621274"/>
                    </a:cubicBezTo>
                    <a:cubicBezTo>
                      <a:pt x="572577" y="630410"/>
                      <a:pt x="579849" y="638862"/>
                      <a:pt x="584760" y="648683"/>
                    </a:cubicBezTo>
                    <a:cubicBezTo>
                      <a:pt x="593897" y="666956"/>
                      <a:pt x="603873" y="684832"/>
                      <a:pt x="612170" y="703501"/>
                    </a:cubicBezTo>
                    <a:cubicBezTo>
                      <a:pt x="616082" y="712302"/>
                      <a:pt x="617000" y="722297"/>
                      <a:pt x="621307" y="730911"/>
                    </a:cubicBezTo>
                    <a:cubicBezTo>
                      <a:pt x="656733" y="801759"/>
                      <a:pt x="625751" y="716833"/>
                      <a:pt x="648718" y="785729"/>
                    </a:cubicBezTo>
                    <a:cubicBezTo>
                      <a:pt x="664551" y="880732"/>
                      <a:pt x="667674" y="875130"/>
                      <a:pt x="648718" y="1014138"/>
                    </a:cubicBezTo>
                    <a:cubicBezTo>
                      <a:pt x="647234" y="1025018"/>
                      <a:pt x="635892" y="1032014"/>
                      <a:pt x="630444" y="1041548"/>
                    </a:cubicBezTo>
                    <a:cubicBezTo>
                      <a:pt x="608235" y="1080412"/>
                      <a:pt x="607338" y="1107919"/>
                      <a:pt x="557349" y="1132912"/>
                    </a:cubicBezTo>
                    <a:cubicBezTo>
                      <a:pt x="539075" y="1142048"/>
                      <a:pt x="521198" y="1152024"/>
                      <a:pt x="502528" y="1160321"/>
                    </a:cubicBezTo>
                    <a:cubicBezTo>
                      <a:pt x="493727" y="1164232"/>
                      <a:pt x="483969" y="1165663"/>
                      <a:pt x="475117" y="1169457"/>
                    </a:cubicBezTo>
                    <a:cubicBezTo>
                      <a:pt x="462598" y="1174822"/>
                      <a:pt x="451323" y="1182948"/>
                      <a:pt x="438570" y="1187730"/>
                    </a:cubicBezTo>
                    <a:cubicBezTo>
                      <a:pt x="426812" y="1192139"/>
                      <a:pt x="414096" y="1193416"/>
                      <a:pt x="402022" y="1196866"/>
                    </a:cubicBezTo>
                    <a:cubicBezTo>
                      <a:pt x="361370" y="1208480"/>
                      <a:pt x="385688" y="1205615"/>
                      <a:pt x="338064" y="1215139"/>
                    </a:cubicBezTo>
                    <a:cubicBezTo>
                      <a:pt x="319898" y="1218772"/>
                      <a:pt x="301517" y="1221230"/>
                      <a:pt x="283243" y="1224275"/>
                    </a:cubicBezTo>
                    <a:cubicBezTo>
                      <a:pt x="240604" y="1221230"/>
                      <a:pt x="197862" y="1219392"/>
                      <a:pt x="155327" y="1215139"/>
                    </a:cubicBezTo>
                    <a:cubicBezTo>
                      <a:pt x="136893" y="1213296"/>
                      <a:pt x="118591" y="1210022"/>
                      <a:pt x="100506" y="1206003"/>
                    </a:cubicBezTo>
                    <a:cubicBezTo>
                      <a:pt x="91104" y="1203914"/>
                      <a:pt x="82687" y="1197738"/>
                      <a:pt x="73095" y="1196866"/>
                    </a:cubicBezTo>
                    <a:cubicBezTo>
                      <a:pt x="48830" y="1194660"/>
                      <a:pt x="24365" y="1196866"/>
                      <a:pt x="0" y="1196866"/>
                    </a:cubicBezTo>
                  </a:path>
                </a:pathLst>
              </a:custGeom>
              <a:ln w="254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xmlns="" id="{EA03E4DB-54DF-3B4C-8B8C-BDFCA58A39A6}"/>
                </a:ext>
              </a:extLst>
            </p:cNvPr>
            <p:cNvSpPr/>
            <p:nvPr/>
          </p:nvSpPr>
          <p:spPr>
            <a:xfrm>
              <a:off x="4932218" y="5263128"/>
              <a:ext cx="519168" cy="1908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Zadatak</a:t>
            </a:r>
            <a:endParaRPr lang="hr-H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7D01D20-E421-D746-8C6A-1DC647AC7629}"/>
              </a:ext>
            </a:extLst>
          </p:cNvPr>
          <p:cNvSpPr/>
          <p:nvPr/>
        </p:nvSpPr>
        <p:spPr>
          <a:xfrm>
            <a:off x="1636455" y="2700493"/>
            <a:ext cx="2093702" cy="326334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27F8426-F4F7-9549-B794-7DD8D3AE2915}"/>
              </a:ext>
            </a:extLst>
          </p:cNvPr>
          <p:cNvSpPr txBox="1"/>
          <p:nvPr/>
        </p:nvSpPr>
        <p:spPr>
          <a:xfrm>
            <a:off x="2180064" y="2774387"/>
            <a:ext cx="13685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Memory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6D6B0182-1BD8-4540-B67F-0125E17B4A52}"/>
              </a:ext>
            </a:extLst>
          </p:cNvPr>
          <p:cNvGrpSpPr/>
          <p:nvPr/>
        </p:nvGrpSpPr>
        <p:grpSpPr>
          <a:xfrm>
            <a:off x="760494" y="3557871"/>
            <a:ext cx="870038" cy="615817"/>
            <a:chOff x="1392431" y="2573011"/>
            <a:chExt cx="870038" cy="61581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xmlns="" id="{E210269B-3442-464B-A2D7-320EA5385EEC}"/>
                </a:ext>
              </a:extLst>
            </p:cNvPr>
            <p:cNvCxnSpPr>
              <a:cxnSpLocks/>
            </p:cNvCxnSpPr>
            <p:nvPr/>
          </p:nvCxnSpPr>
          <p:spPr>
            <a:xfrm>
              <a:off x="1511903" y="2942366"/>
              <a:ext cx="750566" cy="0"/>
            </a:xfrm>
            <a:prstGeom prst="line">
              <a:avLst/>
            </a:prstGeom>
            <a:ln w="22225">
              <a:solidFill>
                <a:schemeClr val="tx1"/>
              </a:solidFill>
              <a:tailEnd type="triangle" w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C898FE14-E0BC-7742-9781-112C884009E5}"/>
                </a:ext>
              </a:extLst>
            </p:cNvPr>
            <p:cNvCxnSpPr/>
            <p:nvPr/>
          </p:nvCxnSpPr>
          <p:spPr>
            <a:xfrm>
              <a:off x="1891422" y="2865279"/>
              <a:ext cx="140817" cy="1755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444B7C72-79D3-1943-9507-1CBEF8A7EF2A}"/>
                </a:ext>
              </a:extLst>
            </p:cNvPr>
            <p:cNvSpPr txBox="1"/>
            <p:nvPr/>
          </p:nvSpPr>
          <p:spPr>
            <a:xfrm>
              <a:off x="1392431" y="2573011"/>
              <a:ext cx="8381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in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207FA548-758A-604C-AE86-1082318EB2B4}"/>
                </a:ext>
              </a:extLst>
            </p:cNvPr>
            <p:cNvSpPr txBox="1"/>
            <p:nvPr/>
          </p:nvSpPr>
          <p:spPr>
            <a:xfrm>
              <a:off x="1667468" y="2911829"/>
              <a:ext cx="3678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16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405772E6-7EEC-D543-B223-6042E5C22AE4}"/>
              </a:ext>
            </a:extLst>
          </p:cNvPr>
          <p:cNvGrpSpPr/>
          <p:nvPr/>
        </p:nvGrpSpPr>
        <p:grpSpPr>
          <a:xfrm>
            <a:off x="1256950" y="3051737"/>
            <a:ext cx="2301405" cy="1727303"/>
            <a:chOff x="863981" y="1748293"/>
            <a:chExt cx="2301405" cy="172730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123D8BA-076A-1848-A260-45FCF5756E0E}"/>
                </a:ext>
              </a:extLst>
            </p:cNvPr>
            <p:cNvSpPr/>
            <p:nvPr/>
          </p:nvSpPr>
          <p:spPr>
            <a:xfrm>
              <a:off x="1757583" y="1823304"/>
              <a:ext cx="1407803" cy="16283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algn="l" defTabSz="914400" rtl="0" eaLnBrk="1" latinLnBrk="0" hangingPunct="1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92EFC7F2-B5E0-8840-864E-89C8A5EA071E}"/>
                </a:ext>
              </a:extLst>
            </p:cNvPr>
            <p:cNvSpPr txBox="1"/>
            <p:nvPr/>
          </p:nvSpPr>
          <p:spPr>
            <a:xfrm>
              <a:off x="1787096" y="2520760"/>
              <a:ext cx="13685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RAM16K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5A6041BA-6D34-8644-AD19-886E0CA5DA0C}"/>
                </a:ext>
              </a:extLst>
            </p:cNvPr>
            <p:cNvSpPr txBox="1"/>
            <p:nvPr/>
          </p:nvSpPr>
          <p:spPr>
            <a:xfrm>
              <a:off x="883198" y="3198597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16383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D9B7B169-BFCD-E64C-9040-D34D137EEB7D}"/>
                </a:ext>
              </a:extLst>
            </p:cNvPr>
            <p:cNvSpPr txBox="1"/>
            <p:nvPr/>
          </p:nvSpPr>
          <p:spPr>
            <a:xfrm>
              <a:off x="863981" y="1748293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3967B4C1-FF0B-0A44-A46F-AE73A3CFC5B2}"/>
              </a:ext>
            </a:extLst>
          </p:cNvPr>
          <p:cNvGrpSpPr/>
          <p:nvPr/>
        </p:nvGrpSpPr>
        <p:grpSpPr>
          <a:xfrm>
            <a:off x="1268900" y="5509440"/>
            <a:ext cx="2289454" cy="308720"/>
            <a:chOff x="875931" y="4205996"/>
            <a:chExt cx="2289454" cy="30872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57D59021-F34F-E04F-88C0-178C17589340}"/>
                </a:ext>
              </a:extLst>
            </p:cNvPr>
            <p:cNvSpPr txBox="1"/>
            <p:nvPr/>
          </p:nvSpPr>
          <p:spPr>
            <a:xfrm>
              <a:off x="1757582" y="4205996"/>
              <a:ext cx="1407803" cy="3087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lstStyle>
              <a:defPPr>
                <a:defRPr lang="en-US"/>
              </a:defPPr>
              <a:lvl1pPr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Keyboard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EDE1A760-0CDE-1A44-8FE3-8A700F80503B}"/>
                </a:ext>
              </a:extLst>
            </p:cNvPr>
            <p:cNvSpPr txBox="1"/>
            <p:nvPr/>
          </p:nvSpPr>
          <p:spPr>
            <a:xfrm>
              <a:off x="875931" y="4210527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24576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730DDF3D-AB47-DF45-95B5-BCF2885E14BB}"/>
              </a:ext>
            </a:extLst>
          </p:cNvPr>
          <p:cNvGrpSpPr/>
          <p:nvPr/>
        </p:nvGrpSpPr>
        <p:grpSpPr>
          <a:xfrm>
            <a:off x="1272729" y="4718868"/>
            <a:ext cx="2285624" cy="831488"/>
            <a:chOff x="879760" y="3415424"/>
            <a:chExt cx="2285624" cy="83148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7F72633A-7FC3-0748-A0C0-1B43D165F92B}"/>
                </a:ext>
              </a:extLst>
            </p:cNvPr>
            <p:cNvSpPr txBox="1"/>
            <p:nvPr/>
          </p:nvSpPr>
          <p:spPr>
            <a:xfrm>
              <a:off x="883814" y="3969913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24575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557DB3EF-CF35-834D-9150-9081A452BF86}"/>
                </a:ext>
              </a:extLst>
            </p:cNvPr>
            <p:cNvSpPr txBox="1"/>
            <p:nvPr/>
          </p:nvSpPr>
          <p:spPr>
            <a:xfrm>
              <a:off x="879760" y="3415424"/>
              <a:ext cx="9358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16384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xmlns="" id="{795AD46A-2A87-B845-9554-52CB0B6E7B48}"/>
                </a:ext>
              </a:extLst>
            </p:cNvPr>
            <p:cNvSpPr/>
            <p:nvPr/>
          </p:nvSpPr>
          <p:spPr>
            <a:xfrm>
              <a:off x="1757581" y="3450862"/>
              <a:ext cx="1407803" cy="7551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1833D305-8E10-294F-A5F5-07A03F793ED6}"/>
                </a:ext>
              </a:extLst>
            </p:cNvPr>
            <p:cNvSpPr txBox="1"/>
            <p:nvPr/>
          </p:nvSpPr>
          <p:spPr>
            <a:xfrm>
              <a:off x="1794147" y="3547149"/>
              <a:ext cx="1334669" cy="56335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Screen</a:t>
              </a:r>
            </a:p>
            <a:p>
              <a:pPr algn="ctr"/>
              <a:r>
                <a:rPr lang="en-US" sz="1200" dirty="0">
                  <a:solidFill>
                    <a:srgbClr val="7F7F7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(8K)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6A7E1C4C-7F77-AA40-B8B7-06E1F33D7A3A}"/>
              </a:ext>
            </a:extLst>
          </p:cNvPr>
          <p:cNvGrpSpPr/>
          <p:nvPr/>
        </p:nvGrpSpPr>
        <p:grpSpPr>
          <a:xfrm>
            <a:off x="755576" y="4527982"/>
            <a:ext cx="870038" cy="615817"/>
            <a:chOff x="1392431" y="2573011"/>
            <a:chExt cx="870038" cy="61581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xmlns="" id="{1CCA6A8A-C0EB-AC4C-9E47-1F55CA9AB6BB}"/>
                </a:ext>
              </a:extLst>
            </p:cNvPr>
            <p:cNvCxnSpPr>
              <a:cxnSpLocks/>
            </p:cNvCxnSpPr>
            <p:nvPr/>
          </p:nvCxnSpPr>
          <p:spPr>
            <a:xfrm>
              <a:off x="1511903" y="2942366"/>
              <a:ext cx="750566" cy="0"/>
            </a:xfrm>
            <a:prstGeom prst="line">
              <a:avLst/>
            </a:prstGeom>
            <a:ln w="22225">
              <a:solidFill>
                <a:schemeClr val="tx1"/>
              </a:solidFill>
              <a:tailEnd type="triangle" w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xmlns="" id="{F7BA2060-02B5-DE4C-BFFD-8DB7F5F78A63}"/>
                </a:ext>
              </a:extLst>
            </p:cNvPr>
            <p:cNvCxnSpPr/>
            <p:nvPr/>
          </p:nvCxnSpPr>
          <p:spPr>
            <a:xfrm>
              <a:off x="1891422" y="2865279"/>
              <a:ext cx="140817" cy="1755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94DCFA78-6A3F-0240-A110-60441CBF61C8}"/>
                </a:ext>
              </a:extLst>
            </p:cNvPr>
            <p:cNvSpPr txBox="1"/>
            <p:nvPr/>
          </p:nvSpPr>
          <p:spPr>
            <a:xfrm>
              <a:off x="1392431" y="2573011"/>
              <a:ext cx="8381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address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F6CBA855-AFC7-864D-B438-761C09D39EF6}"/>
                </a:ext>
              </a:extLst>
            </p:cNvPr>
            <p:cNvSpPr txBox="1"/>
            <p:nvPr/>
          </p:nvSpPr>
          <p:spPr>
            <a:xfrm>
              <a:off x="1667468" y="2911829"/>
              <a:ext cx="3678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15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CBBC0F93-C942-9E45-8C0F-EDF5D99D25D0}"/>
              </a:ext>
            </a:extLst>
          </p:cNvPr>
          <p:cNvGrpSpPr/>
          <p:nvPr/>
        </p:nvGrpSpPr>
        <p:grpSpPr>
          <a:xfrm>
            <a:off x="3608580" y="4070283"/>
            <a:ext cx="870038" cy="615817"/>
            <a:chOff x="1392431" y="2573011"/>
            <a:chExt cx="870038" cy="61581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xmlns="" id="{B6173B34-DB9C-EE49-82ED-2E09952F1331}"/>
                </a:ext>
              </a:extLst>
            </p:cNvPr>
            <p:cNvCxnSpPr>
              <a:cxnSpLocks/>
            </p:cNvCxnSpPr>
            <p:nvPr/>
          </p:nvCxnSpPr>
          <p:spPr>
            <a:xfrm>
              <a:off x="1511903" y="2942366"/>
              <a:ext cx="750566" cy="0"/>
            </a:xfrm>
            <a:prstGeom prst="line">
              <a:avLst/>
            </a:prstGeom>
            <a:ln w="22225">
              <a:solidFill>
                <a:schemeClr val="tx1"/>
              </a:solidFill>
              <a:tailEnd type="triangle" w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760F7A87-8D92-6148-A1E9-22B7C3DA567D}"/>
                </a:ext>
              </a:extLst>
            </p:cNvPr>
            <p:cNvCxnSpPr/>
            <p:nvPr/>
          </p:nvCxnSpPr>
          <p:spPr>
            <a:xfrm>
              <a:off x="1891422" y="2865279"/>
              <a:ext cx="140817" cy="1755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5B552D27-286A-4D41-9983-D227A123D37F}"/>
                </a:ext>
              </a:extLst>
            </p:cNvPr>
            <p:cNvSpPr txBox="1"/>
            <p:nvPr/>
          </p:nvSpPr>
          <p:spPr>
            <a:xfrm>
              <a:off x="1392431" y="2573011"/>
              <a:ext cx="8381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out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91C6B57E-9392-C247-905F-FA04D5495895}"/>
                </a:ext>
              </a:extLst>
            </p:cNvPr>
            <p:cNvSpPr txBox="1"/>
            <p:nvPr/>
          </p:nvSpPr>
          <p:spPr>
            <a:xfrm>
              <a:off x="1667468" y="2911829"/>
              <a:ext cx="3678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16</a:t>
              </a:r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2461E1F4-AADA-344B-B6E3-573C7B393623}"/>
              </a:ext>
            </a:extLst>
          </p:cNvPr>
          <p:cNvCxnSpPr>
            <a:cxnSpLocks/>
          </p:cNvCxnSpPr>
          <p:nvPr/>
        </p:nvCxnSpPr>
        <p:spPr>
          <a:xfrm>
            <a:off x="2682456" y="2312205"/>
            <a:ext cx="0" cy="388288"/>
          </a:xfrm>
          <a:prstGeom prst="line">
            <a:avLst/>
          </a:prstGeom>
          <a:ln w="22225">
            <a:solidFill>
              <a:schemeClr val="tx1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0F147BA4-AFCB-B240-BB7B-54EA2CB0351F}"/>
              </a:ext>
            </a:extLst>
          </p:cNvPr>
          <p:cNvSpPr txBox="1"/>
          <p:nvPr/>
        </p:nvSpPr>
        <p:spPr>
          <a:xfrm>
            <a:off x="2516218" y="2365923"/>
            <a:ext cx="8381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load</a:t>
            </a:r>
          </a:p>
        </p:txBody>
      </p: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358776" y="1609694"/>
            <a:ext cx="8137525" cy="4771633"/>
          </a:xfrm>
        </p:spPr>
        <p:txBody>
          <a:bodyPr/>
          <a:lstStyle/>
          <a:p>
            <a:r>
              <a:rPr lang="hr-HR" dirty="0"/>
              <a:t>Implementirajte </a:t>
            </a:r>
            <a:r>
              <a:rPr lang="hr-HR" dirty="0" smtClean="0"/>
              <a:t>čip </a:t>
            </a:r>
            <a:r>
              <a:rPr lang="hr-HR" b="1" dirty="0" err="1" smtClean="0"/>
              <a:t>Memory</a:t>
            </a:r>
            <a:endParaRPr lang="hr-HR" b="1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08A421BF-585F-4C4E-9F32-88C96913D33F}"/>
              </a:ext>
            </a:extLst>
          </p:cNvPr>
          <p:cNvGrpSpPr/>
          <p:nvPr/>
        </p:nvGrpSpPr>
        <p:grpSpPr>
          <a:xfrm>
            <a:off x="4584364" y="2202968"/>
            <a:ext cx="3030344" cy="1628351"/>
            <a:chOff x="5488454" y="1413031"/>
            <a:chExt cx="3030344" cy="1628351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xmlns="" id="{FA01F50D-A1EA-3145-BA07-3347AE2E8961}"/>
                </a:ext>
              </a:extLst>
            </p:cNvPr>
            <p:cNvGrpSpPr/>
            <p:nvPr/>
          </p:nvGrpSpPr>
          <p:grpSpPr>
            <a:xfrm>
              <a:off x="6372335" y="1413031"/>
              <a:ext cx="1412866" cy="1628351"/>
              <a:chOff x="6677135" y="2685049"/>
              <a:chExt cx="1412866" cy="162835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xmlns="" id="{2DFA4D74-7453-9D40-95AB-0B8D2F38E924}"/>
                  </a:ext>
                </a:extLst>
              </p:cNvPr>
              <p:cNvSpPr/>
              <p:nvPr/>
            </p:nvSpPr>
            <p:spPr>
              <a:xfrm>
                <a:off x="6677135" y="2685049"/>
                <a:ext cx="1407803" cy="162835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xmlns="" id="{41DA1B74-C54F-0C47-A3F8-4CCEA06CA4E4}"/>
                  </a:ext>
                </a:extLst>
              </p:cNvPr>
              <p:cNvSpPr txBox="1"/>
              <p:nvPr/>
            </p:nvSpPr>
            <p:spPr>
              <a:xfrm>
                <a:off x="6721436" y="3380227"/>
                <a:ext cx="136856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</a:pPr>
                <a:r>
                  <a:rPr lang="en-US" sz="14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RAM16K</a:t>
                </a: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xmlns="" id="{70CC40D9-D5EA-5D46-9B5F-27A0E9CE946B}"/>
                </a:ext>
              </a:extLst>
            </p:cNvPr>
            <p:cNvGrpSpPr/>
            <p:nvPr/>
          </p:nvGrpSpPr>
          <p:grpSpPr>
            <a:xfrm>
              <a:off x="5493372" y="1455454"/>
              <a:ext cx="870038" cy="615817"/>
              <a:chOff x="1392431" y="2573011"/>
              <a:chExt cx="870038" cy="615817"/>
            </a:xfrm>
          </p:grpSpPr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xmlns="" id="{17653DC5-43AF-BB4E-9A4D-EC9C424BCD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11903" y="2942366"/>
                <a:ext cx="750566" cy="0"/>
              </a:xfrm>
              <a:prstGeom prst="line">
                <a:avLst/>
              </a:prstGeom>
              <a:ln w="22225">
                <a:solidFill>
                  <a:schemeClr val="tx1"/>
                </a:solidFill>
                <a:tailEnd type="triangle" w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xmlns="" id="{40218C41-82D2-5449-9D61-F14C2ED47CEE}"/>
                  </a:ext>
                </a:extLst>
              </p:cNvPr>
              <p:cNvCxnSpPr/>
              <p:nvPr/>
            </p:nvCxnSpPr>
            <p:spPr>
              <a:xfrm>
                <a:off x="1891422" y="2865279"/>
                <a:ext cx="140817" cy="1755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xmlns="" id="{70BF5DFF-A51F-AA43-9D39-DAFC0E2E4924}"/>
                  </a:ext>
                </a:extLst>
              </p:cNvPr>
              <p:cNvSpPr txBox="1"/>
              <p:nvPr/>
            </p:nvSpPr>
            <p:spPr>
              <a:xfrm>
                <a:off x="1392431" y="2573011"/>
                <a:ext cx="8381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in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xmlns="" id="{144F442B-DC80-B44E-BB2C-09F080127BA4}"/>
                  </a:ext>
                </a:extLst>
              </p:cNvPr>
              <p:cNvSpPr txBox="1"/>
              <p:nvPr/>
            </p:nvSpPr>
            <p:spPr>
              <a:xfrm>
                <a:off x="1667468" y="2911829"/>
                <a:ext cx="3678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16</a:t>
                </a: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xmlns="" id="{82EFF921-87D9-9E4F-B73C-584C31E83CD5}"/>
                </a:ext>
              </a:extLst>
            </p:cNvPr>
            <p:cNvGrpSpPr/>
            <p:nvPr/>
          </p:nvGrpSpPr>
          <p:grpSpPr>
            <a:xfrm>
              <a:off x="5488454" y="2425565"/>
              <a:ext cx="870038" cy="615817"/>
              <a:chOff x="1392431" y="2573011"/>
              <a:chExt cx="870038" cy="615817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04563E1E-E75C-5E40-AEAA-8197606109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11903" y="2942366"/>
                <a:ext cx="750566" cy="0"/>
              </a:xfrm>
              <a:prstGeom prst="line">
                <a:avLst/>
              </a:prstGeom>
              <a:ln w="22225">
                <a:solidFill>
                  <a:schemeClr val="tx1"/>
                </a:solidFill>
                <a:tailEnd type="triangle" w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14508054-A1F6-4943-953F-E03DF47E13B0}"/>
                  </a:ext>
                </a:extLst>
              </p:cNvPr>
              <p:cNvCxnSpPr/>
              <p:nvPr/>
            </p:nvCxnSpPr>
            <p:spPr>
              <a:xfrm>
                <a:off x="1891422" y="2865279"/>
                <a:ext cx="140817" cy="1755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xmlns="" id="{88CF7DC6-67C1-4A43-B657-4448AB61773F}"/>
                  </a:ext>
                </a:extLst>
              </p:cNvPr>
              <p:cNvSpPr txBox="1"/>
              <p:nvPr/>
            </p:nvSpPr>
            <p:spPr>
              <a:xfrm>
                <a:off x="1392431" y="2573011"/>
                <a:ext cx="8381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address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xmlns="" id="{B85A48B0-476F-9847-8A70-40F8B99CA8BF}"/>
                  </a:ext>
                </a:extLst>
              </p:cNvPr>
              <p:cNvSpPr txBox="1"/>
              <p:nvPr/>
            </p:nvSpPr>
            <p:spPr>
              <a:xfrm>
                <a:off x="1667468" y="2911829"/>
                <a:ext cx="3678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14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5A126AE0-AF4C-BB4D-8B73-1472712882F2}"/>
                </a:ext>
              </a:extLst>
            </p:cNvPr>
            <p:cNvGrpSpPr/>
            <p:nvPr/>
          </p:nvGrpSpPr>
          <p:grpSpPr>
            <a:xfrm>
              <a:off x="7648760" y="1967866"/>
              <a:ext cx="870038" cy="615817"/>
              <a:chOff x="1392431" y="2573011"/>
              <a:chExt cx="870038" cy="615817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69406AD7-5F72-F34E-8ECD-8EF36AB0C4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11903" y="2942366"/>
                <a:ext cx="750566" cy="0"/>
              </a:xfrm>
              <a:prstGeom prst="line">
                <a:avLst/>
              </a:prstGeom>
              <a:ln w="22225">
                <a:solidFill>
                  <a:schemeClr val="tx1"/>
                </a:solidFill>
                <a:tailEnd type="triangle" w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4B457356-093A-804E-89D2-99DB3D87F175}"/>
                  </a:ext>
                </a:extLst>
              </p:cNvPr>
              <p:cNvCxnSpPr/>
              <p:nvPr/>
            </p:nvCxnSpPr>
            <p:spPr>
              <a:xfrm>
                <a:off x="1891422" y="2865279"/>
                <a:ext cx="140817" cy="1755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xmlns="" id="{5A166721-26BA-E748-BDDD-33426051DB8F}"/>
                  </a:ext>
                </a:extLst>
              </p:cNvPr>
              <p:cNvSpPr txBox="1"/>
              <p:nvPr/>
            </p:nvSpPr>
            <p:spPr>
              <a:xfrm>
                <a:off x="1392431" y="2573011"/>
                <a:ext cx="8381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out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xmlns="" id="{5D9F4895-B1B8-BB4F-AEA9-BE3E68C898D3}"/>
                  </a:ext>
                </a:extLst>
              </p:cNvPr>
              <p:cNvSpPr txBox="1"/>
              <p:nvPr/>
            </p:nvSpPr>
            <p:spPr>
              <a:xfrm>
                <a:off x="1667468" y="2911829"/>
                <a:ext cx="3678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16</a:t>
                </a:r>
              </a:p>
            </p:txBody>
          </p:sp>
        </p:grp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xmlns="" id="{6A54A000-B5C6-F440-B214-19556CA011A0}"/>
              </a:ext>
            </a:extLst>
          </p:cNvPr>
          <p:cNvGrpSpPr/>
          <p:nvPr/>
        </p:nvGrpSpPr>
        <p:grpSpPr>
          <a:xfrm>
            <a:off x="4525170" y="3494162"/>
            <a:ext cx="4208500" cy="1689232"/>
            <a:chOff x="4432847" y="2412371"/>
            <a:chExt cx="4208500" cy="168923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xmlns="" id="{BBE74987-61BC-E84D-9D51-459D95CEA772}"/>
                </a:ext>
              </a:extLst>
            </p:cNvPr>
            <p:cNvSpPr/>
            <p:nvPr/>
          </p:nvSpPr>
          <p:spPr>
            <a:xfrm>
              <a:off x="5398097" y="3202709"/>
              <a:ext cx="1407803" cy="7551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algn="r" defTabSz="914400" rtl="1" eaLnBrk="1" latinLnBrk="0" hangingPunct="1"/>
              <a:endParaRPr lang="en-US" dirty="0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xmlns="" id="{ABEC741B-661B-7540-8AF2-304176F150A2}"/>
                </a:ext>
              </a:extLst>
            </p:cNvPr>
            <p:cNvGrpSpPr/>
            <p:nvPr/>
          </p:nvGrpSpPr>
          <p:grpSpPr>
            <a:xfrm>
              <a:off x="4432847" y="3055632"/>
              <a:ext cx="961312" cy="520989"/>
              <a:chOff x="1301157" y="2667839"/>
              <a:chExt cx="961312" cy="520989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xmlns="" id="{E6D8BC01-83A7-264A-9D78-2C93F1F416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11903" y="2942366"/>
                <a:ext cx="750566" cy="0"/>
              </a:xfrm>
              <a:prstGeom prst="line">
                <a:avLst/>
              </a:prstGeom>
              <a:ln w="22225">
                <a:solidFill>
                  <a:schemeClr val="tx1"/>
                </a:solidFill>
                <a:tailEnd type="triangle" w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xmlns="" id="{EE139D79-A96E-7741-99B3-4919302C812F}"/>
                  </a:ext>
                </a:extLst>
              </p:cNvPr>
              <p:cNvCxnSpPr/>
              <p:nvPr/>
            </p:nvCxnSpPr>
            <p:spPr>
              <a:xfrm>
                <a:off x="1891422" y="2865279"/>
                <a:ext cx="140817" cy="1755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xmlns="" id="{CAC875F9-6439-DA4D-85BC-712B812C2E6D}"/>
                  </a:ext>
                </a:extLst>
              </p:cNvPr>
              <p:cNvSpPr txBox="1"/>
              <p:nvPr/>
            </p:nvSpPr>
            <p:spPr>
              <a:xfrm>
                <a:off x="1301157" y="2667839"/>
                <a:ext cx="8381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in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xmlns="" id="{C1289C36-579B-B042-A13A-1B9F804E1A5E}"/>
                  </a:ext>
                </a:extLst>
              </p:cNvPr>
              <p:cNvSpPr txBox="1"/>
              <p:nvPr/>
            </p:nvSpPr>
            <p:spPr>
              <a:xfrm>
                <a:off x="1667468" y="2911829"/>
                <a:ext cx="3678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16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xmlns="" id="{AA4B0BFA-EE06-0745-8D6E-2A7AD1671054}"/>
                </a:ext>
              </a:extLst>
            </p:cNvPr>
            <p:cNvGrpSpPr/>
            <p:nvPr/>
          </p:nvGrpSpPr>
          <p:grpSpPr>
            <a:xfrm>
              <a:off x="4513440" y="3548129"/>
              <a:ext cx="870038" cy="553474"/>
              <a:chOff x="1392431" y="2635354"/>
              <a:chExt cx="870038" cy="553474"/>
            </a:xfrm>
          </p:grpSpPr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xmlns="" id="{2F448C95-99DA-0D4F-9D46-9A19C4774B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11903" y="2942366"/>
                <a:ext cx="750566" cy="0"/>
              </a:xfrm>
              <a:prstGeom prst="line">
                <a:avLst/>
              </a:prstGeom>
              <a:ln w="22225">
                <a:solidFill>
                  <a:schemeClr val="tx1"/>
                </a:solidFill>
                <a:tailEnd type="triangle" w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xmlns="" id="{561AA722-AB59-614D-8C58-11FD148D9C9A}"/>
                  </a:ext>
                </a:extLst>
              </p:cNvPr>
              <p:cNvCxnSpPr/>
              <p:nvPr/>
            </p:nvCxnSpPr>
            <p:spPr>
              <a:xfrm>
                <a:off x="1891422" y="2865279"/>
                <a:ext cx="140817" cy="1755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xmlns="" id="{9A7B4913-675D-5743-8982-80DD1F73D2B0}"/>
                  </a:ext>
                </a:extLst>
              </p:cNvPr>
              <p:cNvSpPr txBox="1"/>
              <p:nvPr/>
            </p:nvSpPr>
            <p:spPr>
              <a:xfrm>
                <a:off x="1392431" y="2635354"/>
                <a:ext cx="8381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address</a:t>
                </a: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xmlns="" id="{3E13827F-839A-6B44-9324-440A4BA3C0EA}"/>
                  </a:ext>
                </a:extLst>
              </p:cNvPr>
              <p:cNvSpPr txBox="1"/>
              <p:nvPr/>
            </p:nvSpPr>
            <p:spPr>
              <a:xfrm>
                <a:off x="1667468" y="2911829"/>
                <a:ext cx="3678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13</a:t>
                </a: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xmlns="" id="{ADC048D1-8F8D-C94E-B28A-00DFCBDF9C75}"/>
                </a:ext>
              </a:extLst>
            </p:cNvPr>
            <p:cNvGrpSpPr/>
            <p:nvPr/>
          </p:nvGrpSpPr>
          <p:grpSpPr>
            <a:xfrm>
              <a:off x="6628753" y="3407635"/>
              <a:ext cx="939373" cy="546873"/>
              <a:chOff x="1323096" y="2641955"/>
              <a:chExt cx="939373" cy="546873"/>
            </a:xfrm>
          </p:grpSpPr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xmlns="" id="{E77FFB47-7C07-C546-82BD-F3F1E59E31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11903" y="2942366"/>
                <a:ext cx="750566" cy="0"/>
              </a:xfrm>
              <a:prstGeom prst="line">
                <a:avLst/>
              </a:prstGeom>
              <a:ln w="22225">
                <a:solidFill>
                  <a:schemeClr val="tx1"/>
                </a:solidFill>
                <a:tailEnd type="triangle" w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xmlns="" id="{113E283C-162B-114B-A949-9446CD1361AC}"/>
                  </a:ext>
                </a:extLst>
              </p:cNvPr>
              <p:cNvCxnSpPr/>
              <p:nvPr/>
            </p:nvCxnSpPr>
            <p:spPr>
              <a:xfrm>
                <a:off x="1891422" y="2865279"/>
                <a:ext cx="140817" cy="175536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xmlns="" id="{9BEAE131-33E3-E843-A3FD-2FBB621E4AC6}"/>
                  </a:ext>
                </a:extLst>
              </p:cNvPr>
              <p:cNvSpPr txBox="1"/>
              <p:nvPr/>
            </p:nvSpPr>
            <p:spPr>
              <a:xfrm>
                <a:off x="1323096" y="2641955"/>
                <a:ext cx="8381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out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xmlns="" id="{32C5F585-2437-454E-8577-6CE349BD5420}"/>
                  </a:ext>
                </a:extLst>
              </p:cNvPr>
              <p:cNvSpPr txBox="1"/>
              <p:nvPr/>
            </p:nvSpPr>
            <p:spPr>
              <a:xfrm>
                <a:off x="1667468" y="2911829"/>
                <a:ext cx="3678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16</a:t>
                </a:r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xmlns="" id="{5DE439E9-B13A-A343-BC6C-2A9F4C4FB626}"/>
                </a:ext>
              </a:extLst>
            </p:cNvPr>
            <p:cNvGrpSpPr/>
            <p:nvPr/>
          </p:nvGrpSpPr>
          <p:grpSpPr>
            <a:xfrm>
              <a:off x="6826486" y="2950658"/>
              <a:ext cx="748677" cy="419371"/>
              <a:chOff x="8769396" y="5060403"/>
              <a:chExt cx="748677" cy="419371"/>
            </a:xfrm>
          </p:grpSpPr>
          <p:sp>
            <p:nvSpPr>
              <p:cNvPr id="85" name="Extract 174">
                <a:extLst>
                  <a:ext uri="{FF2B5EF4-FFF2-40B4-BE49-F238E27FC236}">
                    <a16:creationId xmlns:a16="http://schemas.microsoft.com/office/drawing/2014/main" xmlns="" id="{42217386-F203-7B48-B811-D2BAA6A4D739}"/>
                  </a:ext>
                </a:extLst>
              </p:cNvPr>
              <p:cNvSpPr/>
              <p:nvPr/>
            </p:nvSpPr>
            <p:spPr>
              <a:xfrm rot="5197166">
                <a:off x="9391169" y="5056907"/>
                <a:ext cx="123407" cy="130400"/>
              </a:xfrm>
              <a:prstGeom prst="flowChartExtra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xmlns="" id="{1B5F0D21-B849-164B-8119-C28D9A3D469A}"/>
                  </a:ext>
                </a:extLst>
              </p:cNvPr>
              <p:cNvSpPr/>
              <p:nvPr/>
            </p:nvSpPr>
            <p:spPr>
              <a:xfrm>
                <a:off x="8769396" y="5138465"/>
                <a:ext cx="630769" cy="341309"/>
              </a:xfrm>
              <a:custGeom>
                <a:avLst/>
                <a:gdLst>
                  <a:gd name="connsiteX0" fmla="*/ 703539 w 703539"/>
                  <a:gd name="connsiteY0" fmla="*/ 0 h 1224275"/>
                  <a:gd name="connsiteX1" fmla="*/ 630444 w 703539"/>
                  <a:gd name="connsiteY1" fmla="*/ 18272 h 1224275"/>
                  <a:gd name="connsiteX2" fmla="*/ 557349 w 703539"/>
                  <a:gd name="connsiteY2" fmla="*/ 45682 h 1224275"/>
                  <a:gd name="connsiteX3" fmla="*/ 502528 w 703539"/>
                  <a:gd name="connsiteY3" fmla="*/ 82227 h 1224275"/>
                  <a:gd name="connsiteX4" fmla="*/ 456843 w 703539"/>
                  <a:gd name="connsiteY4" fmla="*/ 146182 h 1224275"/>
                  <a:gd name="connsiteX5" fmla="*/ 475117 w 703539"/>
                  <a:gd name="connsiteY5" fmla="*/ 429410 h 1224275"/>
                  <a:gd name="connsiteX6" fmla="*/ 493391 w 703539"/>
                  <a:gd name="connsiteY6" fmla="*/ 484228 h 1224275"/>
                  <a:gd name="connsiteX7" fmla="*/ 529938 w 703539"/>
                  <a:gd name="connsiteY7" fmla="*/ 566456 h 1224275"/>
                  <a:gd name="connsiteX8" fmla="*/ 566486 w 703539"/>
                  <a:gd name="connsiteY8" fmla="*/ 621274 h 1224275"/>
                  <a:gd name="connsiteX9" fmla="*/ 584760 w 703539"/>
                  <a:gd name="connsiteY9" fmla="*/ 648683 h 1224275"/>
                  <a:gd name="connsiteX10" fmla="*/ 612170 w 703539"/>
                  <a:gd name="connsiteY10" fmla="*/ 703501 h 1224275"/>
                  <a:gd name="connsiteX11" fmla="*/ 621307 w 703539"/>
                  <a:gd name="connsiteY11" fmla="*/ 730911 h 1224275"/>
                  <a:gd name="connsiteX12" fmla="*/ 648718 w 703539"/>
                  <a:gd name="connsiteY12" fmla="*/ 785729 h 1224275"/>
                  <a:gd name="connsiteX13" fmla="*/ 648718 w 703539"/>
                  <a:gd name="connsiteY13" fmla="*/ 1014138 h 1224275"/>
                  <a:gd name="connsiteX14" fmla="*/ 630444 w 703539"/>
                  <a:gd name="connsiteY14" fmla="*/ 1041548 h 1224275"/>
                  <a:gd name="connsiteX15" fmla="*/ 557349 w 703539"/>
                  <a:gd name="connsiteY15" fmla="*/ 1132912 h 1224275"/>
                  <a:gd name="connsiteX16" fmla="*/ 502528 w 703539"/>
                  <a:gd name="connsiteY16" fmla="*/ 1160321 h 1224275"/>
                  <a:gd name="connsiteX17" fmla="*/ 475117 w 703539"/>
                  <a:gd name="connsiteY17" fmla="*/ 1169457 h 1224275"/>
                  <a:gd name="connsiteX18" fmla="*/ 438570 w 703539"/>
                  <a:gd name="connsiteY18" fmla="*/ 1187730 h 1224275"/>
                  <a:gd name="connsiteX19" fmla="*/ 402022 w 703539"/>
                  <a:gd name="connsiteY19" fmla="*/ 1196866 h 1224275"/>
                  <a:gd name="connsiteX20" fmla="*/ 338064 w 703539"/>
                  <a:gd name="connsiteY20" fmla="*/ 1215139 h 1224275"/>
                  <a:gd name="connsiteX21" fmla="*/ 283243 w 703539"/>
                  <a:gd name="connsiteY21" fmla="*/ 1224275 h 1224275"/>
                  <a:gd name="connsiteX22" fmla="*/ 155327 w 703539"/>
                  <a:gd name="connsiteY22" fmla="*/ 1215139 h 1224275"/>
                  <a:gd name="connsiteX23" fmla="*/ 100506 w 703539"/>
                  <a:gd name="connsiteY23" fmla="*/ 1206003 h 1224275"/>
                  <a:gd name="connsiteX24" fmla="*/ 73095 w 703539"/>
                  <a:gd name="connsiteY24" fmla="*/ 1196866 h 1224275"/>
                  <a:gd name="connsiteX25" fmla="*/ 0 w 703539"/>
                  <a:gd name="connsiteY25" fmla="*/ 1196866 h 122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3539" h="1224275">
                    <a:moveTo>
                      <a:pt x="703539" y="0"/>
                    </a:moveTo>
                    <a:cubicBezTo>
                      <a:pt x="610672" y="18571"/>
                      <a:pt x="695990" y="-455"/>
                      <a:pt x="630444" y="18272"/>
                    </a:cubicBezTo>
                    <a:cubicBezTo>
                      <a:pt x="589044" y="30100"/>
                      <a:pt x="596059" y="22457"/>
                      <a:pt x="557349" y="45682"/>
                    </a:cubicBezTo>
                    <a:cubicBezTo>
                      <a:pt x="538517" y="56981"/>
                      <a:pt x="515706" y="64658"/>
                      <a:pt x="502528" y="82227"/>
                    </a:cubicBezTo>
                    <a:cubicBezTo>
                      <a:pt x="468528" y="127557"/>
                      <a:pt x="483564" y="106103"/>
                      <a:pt x="456843" y="146182"/>
                    </a:cubicBezTo>
                    <a:cubicBezTo>
                      <a:pt x="457765" y="166469"/>
                      <a:pt x="462466" y="366158"/>
                      <a:pt x="475117" y="429410"/>
                    </a:cubicBezTo>
                    <a:cubicBezTo>
                      <a:pt x="478895" y="448297"/>
                      <a:pt x="486237" y="466345"/>
                      <a:pt x="493391" y="484228"/>
                    </a:cubicBezTo>
                    <a:cubicBezTo>
                      <a:pt x="504385" y="511712"/>
                      <a:pt x="514577" y="540855"/>
                      <a:pt x="529938" y="566456"/>
                    </a:cubicBezTo>
                    <a:cubicBezTo>
                      <a:pt x="541237" y="585288"/>
                      <a:pt x="554303" y="603001"/>
                      <a:pt x="566486" y="621274"/>
                    </a:cubicBezTo>
                    <a:cubicBezTo>
                      <a:pt x="572577" y="630410"/>
                      <a:pt x="579849" y="638862"/>
                      <a:pt x="584760" y="648683"/>
                    </a:cubicBezTo>
                    <a:cubicBezTo>
                      <a:pt x="593897" y="666956"/>
                      <a:pt x="603873" y="684832"/>
                      <a:pt x="612170" y="703501"/>
                    </a:cubicBezTo>
                    <a:cubicBezTo>
                      <a:pt x="616082" y="712302"/>
                      <a:pt x="617000" y="722297"/>
                      <a:pt x="621307" y="730911"/>
                    </a:cubicBezTo>
                    <a:cubicBezTo>
                      <a:pt x="656733" y="801759"/>
                      <a:pt x="625751" y="716833"/>
                      <a:pt x="648718" y="785729"/>
                    </a:cubicBezTo>
                    <a:cubicBezTo>
                      <a:pt x="664551" y="880732"/>
                      <a:pt x="667674" y="875130"/>
                      <a:pt x="648718" y="1014138"/>
                    </a:cubicBezTo>
                    <a:cubicBezTo>
                      <a:pt x="647234" y="1025018"/>
                      <a:pt x="635892" y="1032014"/>
                      <a:pt x="630444" y="1041548"/>
                    </a:cubicBezTo>
                    <a:cubicBezTo>
                      <a:pt x="608235" y="1080412"/>
                      <a:pt x="607338" y="1107919"/>
                      <a:pt x="557349" y="1132912"/>
                    </a:cubicBezTo>
                    <a:cubicBezTo>
                      <a:pt x="539075" y="1142048"/>
                      <a:pt x="521198" y="1152024"/>
                      <a:pt x="502528" y="1160321"/>
                    </a:cubicBezTo>
                    <a:cubicBezTo>
                      <a:pt x="493727" y="1164232"/>
                      <a:pt x="483969" y="1165663"/>
                      <a:pt x="475117" y="1169457"/>
                    </a:cubicBezTo>
                    <a:cubicBezTo>
                      <a:pt x="462598" y="1174822"/>
                      <a:pt x="451323" y="1182948"/>
                      <a:pt x="438570" y="1187730"/>
                    </a:cubicBezTo>
                    <a:cubicBezTo>
                      <a:pt x="426812" y="1192139"/>
                      <a:pt x="414096" y="1193416"/>
                      <a:pt x="402022" y="1196866"/>
                    </a:cubicBezTo>
                    <a:cubicBezTo>
                      <a:pt x="361370" y="1208480"/>
                      <a:pt x="385688" y="1205615"/>
                      <a:pt x="338064" y="1215139"/>
                    </a:cubicBezTo>
                    <a:cubicBezTo>
                      <a:pt x="319898" y="1218772"/>
                      <a:pt x="301517" y="1221230"/>
                      <a:pt x="283243" y="1224275"/>
                    </a:cubicBezTo>
                    <a:cubicBezTo>
                      <a:pt x="240604" y="1221230"/>
                      <a:pt x="197862" y="1219392"/>
                      <a:pt x="155327" y="1215139"/>
                    </a:cubicBezTo>
                    <a:cubicBezTo>
                      <a:pt x="136893" y="1213296"/>
                      <a:pt x="118591" y="1210022"/>
                      <a:pt x="100506" y="1206003"/>
                    </a:cubicBezTo>
                    <a:cubicBezTo>
                      <a:pt x="91104" y="1203914"/>
                      <a:pt x="82687" y="1197738"/>
                      <a:pt x="73095" y="1196866"/>
                    </a:cubicBezTo>
                    <a:cubicBezTo>
                      <a:pt x="48830" y="1194660"/>
                      <a:pt x="24365" y="1196866"/>
                      <a:pt x="0" y="1196866"/>
                    </a:cubicBezTo>
                  </a:path>
                </a:pathLst>
              </a:custGeom>
              <a:ln w="254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xmlns="" id="{2C4AF8BE-334C-EE4E-97A7-783B2AC9AACD}"/>
                </a:ext>
              </a:extLst>
            </p:cNvPr>
            <p:cNvSpPr txBox="1"/>
            <p:nvPr/>
          </p:nvSpPr>
          <p:spPr>
            <a:xfrm>
              <a:off x="5438886" y="3453378"/>
              <a:ext cx="13685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Screen</a:t>
              </a:r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xmlns="" id="{6E4F3E11-238E-6443-A317-59F30B13669C}"/>
                </a:ext>
              </a:extLst>
            </p:cNvPr>
            <p:cNvGrpSpPr/>
            <p:nvPr/>
          </p:nvGrpSpPr>
          <p:grpSpPr>
            <a:xfrm>
              <a:off x="7337896" y="2412371"/>
              <a:ext cx="1303451" cy="1286524"/>
              <a:chOff x="7862095" y="3501167"/>
              <a:chExt cx="1829853" cy="1800298"/>
            </a:xfrm>
          </p:grpSpPr>
          <p:pic>
            <p:nvPicPr>
              <p:cNvPr id="83" name="Picture 82">
                <a:extLst>
                  <a:ext uri="{FF2B5EF4-FFF2-40B4-BE49-F238E27FC236}">
                    <a16:creationId xmlns:a16="http://schemas.microsoft.com/office/drawing/2014/main" xmlns="" id="{AB065938-48B8-4E4B-9F46-44E456C81B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62095" y="3501167"/>
                <a:ext cx="1829853" cy="1800298"/>
              </a:xfrm>
              <a:prstGeom prst="rect">
                <a:avLst/>
              </a:prstGeom>
            </p:spPr>
          </p:pic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xmlns="" id="{FABDA622-854E-CF46-838D-3F7CE15489DB}"/>
                  </a:ext>
                </a:extLst>
              </p:cNvPr>
              <p:cNvSpPr txBox="1"/>
              <p:nvPr/>
            </p:nvSpPr>
            <p:spPr>
              <a:xfrm rot="411091">
                <a:off x="8281676" y="3845041"/>
                <a:ext cx="1035682" cy="79213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txBody>
              <a:bodyPr wrap="square" rtlCol="0">
                <a:noAutofit/>
              </a:bodyPr>
              <a:lstStyle/>
              <a:p>
                <a:r>
                  <a:rPr lang="en-US" sz="900" dirty="0">
                    <a:latin typeface="Courier"/>
                    <a:cs typeface="Courier"/>
                  </a:rPr>
                  <a:t>Hello, world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8433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358776" y="1609694"/>
            <a:ext cx="8137525" cy="4771633"/>
          </a:xfrm>
        </p:spPr>
        <p:txBody>
          <a:bodyPr/>
          <a:lstStyle/>
          <a:p>
            <a:r>
              <a:rPr lang="hr-HR" dirty="0"/>
              <a:t>Implementirajte </a:t>
            </a:r>
            <a:r>
              <a:rPr lang="hr-HR" dirty="0" smtClean="0"/>
              <a:t>čip </a:t>
            </a:r>
            <a:r>
              <a:rPr lang="hr-HR" b="1" dirty="0" err="1" smtClean="0"/>
              <a:t>Memory</a:t>
            </a:r>
            <a:endParaRPr lang="hr-HR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Zadatak</a:t>
            </a:r>
            <a:endParaRPr lang="hr-HR" dirty="0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xmlns="" id="{405772E6-7EEC-D543-B223-6042E5C22AE4}"/>
              </a:ext>
            </a:extLst>
          </p:cNvPr>
          <p:cNvGrpSpPr/>
          <p:nvPr/>
        </p:nvGrpSpPr>
        <p:grpSpPr>
          <a:xfrm>
            <a:off x="1547664" y="2780928"/>
            <a:ext cx="3672408" cy="1727303"/>
            <a:chOff x="-507022" y="1748293"/>
            <a:chExt cx="3672408" cy="1727303"/>
          </a:xfrm>
        </p:grpSpPr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xmlns="" id="{F123D8BA-076A-1848-A260-45FCF5756E0E}"/>
                </a:ext>
              </a:extLst>
            </p:cNvPr>
            <p:cNvSpPr/>
            <p:nvPr/>
          </p:nvSpPr>
          <p:spPr>
            <a:xfrm>
              <a:off x="1757583" y="1823304"/>
              <a:ext cx="1407803" cy="16283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algn="l" defTabSz="914400" rtl="0" eaLnBrk="1" latinLnBrk="0" hangingPunct="1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xmlns="" id="{92EFC7F2-B5E0-8840-864E-89C8A5EA071E}"/>
                </a:ext>
              </a:extLst>
            </p:cNvPr>
            <p:cNvSpPr txBox="1"/>
            <p:nvPr/>
          </p:nvSpPr>
          <p:spPr>
            <a:xfrm>
              <a:off x="1787096" y="2520760"/>
              <a:ext cx="13685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RAM16K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xmlns="" id="{5A6041BA-6D34-8644-AD19-886E0CA5DA0C}"/>
                </a:ext>
              </a:extLst>
            </p:cNvPr>
            <p:cNvSpPr txBox="1"/>
            <p:nvPr/>
          </p:nvSpPr>
          <p:spPr>
            <a:xfrm>
              <a:off x="-507022" y="3198597"/>
              <a:ext cx="23261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011111111111111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 pitchFamily="49" charset="0"/>
                <a:cs typeface="Times New Roman" panose="02020603050405020304" pitchFamily="18" charset="0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xmlns="" id="{D9B7B169-BFCD-E64C-9040-D34D137EEB7D}"/>
                </a:ext>
              </a:extLst>
            </p:cNvPr>
            <p:cNvSpPr txBox="1"/>
            <p:nvPr/>
          </p:nvSpPr>
          <p:spPr>
            <a:xfrm>
              <a:off x="-74974" y="1748293"/>
              <a:ext cx="18748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r-H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0</a:t>
              </a:r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00000000000000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xmlns="" id="{3967B4C1-FF0B-0A44-A46F-AE73A3CFC5B2}"/>
              </a:ext>
            </a:extLst>
          </p:cNvPr>
          <p:cNvGrpSpPr/>
          <p:nvPr/>
        </p:nvGrpSpPr>
        <p:grpSpPr>
          <a:xfrm>
            <a:off x="1907704" y="5238631"/>
            <a:ext cx="3312367" cy="308720"/>
            <a:chOff x="-146982" y="4205996"/>
            <a:chExt cx="3312367" cy="308720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xmlns="" id="{57D59021-F34F-E04F-88C0-178C17589340}"/>
                </a:ext>
              </a:extLst>
            </p:cNvPr>
            <p:cNvSpPr txBox="1"/>
            <p:nvPr/>
          </p:nvSpPr>
          <p:spPr>
            <a:xfrm>
              <a:off x="1757582" y="4205996"/>
              <a:ext cx="1407803" cy="3087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lstStyle>
              <a:defPPr>
                <a:defRPr lang="en-US"/>
              </a:defPPr>
              <a:lvl1pPr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Keyboard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xmlns="" id="{EDE1A760-0CDE-1A44-8FE3-8A700F80503B}"/>
                </a:ext>
              </a:extLst>
            </p:cNvPr>
            <p:cNvSpPr txBox="1"/>
            <p:nvPr/>
          </p:nvSpPr>
          <p:spPr>
            <a:xfrm>
              <a:off x="-146982" y="4210527"/>
              <a:ext cx="19588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110000000000000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 pitchFamily="49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xmlns="" id="{730DDF3D-AB47-DF45-95B5-BCF2885E14BB}"/>
              </a:ext>
            </a:extLst>
          </p:cNvPr>
          <p:cNvGrpSpPr/>
          <p:nvPr/>
        </p:nvGrpSpPr>
        <p:grpSpPr>
          <a:xfrm>
            <a:off x="755576" y="4448059"/>
            <a:ext cx="4464494" cy="831488"/>
            <a:chOff x="-1299110" y="3415424"/>
            <a:chExt cx="4464494" cy="831488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xmlns="" id="{7F72633A-7FC3-0748-A0C0-1B43D165F92B}"/>
                </a:ext>
              </a:extLst>
            </p:cNvPr>
            <p:cNvSpPr txBox="1"/>
            <p:nvPr/>
          </p:nvSpPr>
          <p:spPr>
            <a:xfrm>
              <a:off x="-1299110" y="3969913"/>
              <a:ext cx="3118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101111111111111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 pitchFamily="49" charset="0"/>
                <a:cs typeface="Times New Roman" panose="02020603050405020304" pitchFamily="18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xmlns="" id="{557DB3EF-CF35-834D-9150-9081A452BF86}"/>
                </a:ext>
              </a:extLst>
            </p:cNvPr>
            <p:cNvSpPr txBox="1"/>
            <p:nvPr/>
          </p:nvSpPr>
          <p:spPr>
            <a:xfrm>
              <a:off x="-651038" y="3415424"/>
              <a:ext cx="24666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100000000000000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 pitchFamily="49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xmlns="" id="{795AD46A-2A87-B845-9554-52CB0B6E7B48}"/>
                </a:ext>
              </a:extLst>
            </p:cNvPr>
            <p:cNvSpPr/>
            <p:nvPr/>
          </p:nvSpPr>
          <p:spPr>
            <a:xfrm>
              <a:off x="1757581" y="3450862"/>
              <a:ext cx="1407803" cy="7551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xmlns="" id="{1833D305-8E10-294F-A5F5-07A03F793ED6}"/>
                </a:ext>
              </a:extLst>
            </p:cNvPr>
            <p:cNvSpPr txBox="1"/>
            <p:nvPr/>
          </p:nvSpPr>
          <p:spPr>
            <a:xfrm>
              <a:off x="1794147" y="3547149"/>
              <a:ext cx="1334669" cy="56335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Screen</a:t>
              </a:r>
            </a:p>
            <a:p>
              <a:pPr algn="ctr"/>
              <a:r>
                <a:rPr lang="en-US" sz="1200" dirty="0">
                  <a:solidFill>
                    <a:srgbClr val="7F7F7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(8K)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7517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358776" y="1609694"/>
            <a:ext cx="8137525" cy="4771633"/>
          </a:xfrm>
        </p:spPr>
        <p:txBody>
          <a:bodyPr/>
          <a:lstStyle/>
          <a:p>
            <a:r>
              <a:rPr lang="hr-HR" dirty="0"/>
              <a:t>Implementirajte </a:t>
            </a:r>
            <a:r>
              <a:rPr lang="hr-HR" dirty="0" smtClean="0"/>
              <a:t>čip </a:t>
            </a:r>
            <a:r>
              <a:rPr lang="hr-HR" b="1" dirty="0" err="1" smtClean="0"/>
              <a:t>Memory</a:t>
            </a:r>
            <a:endParaRPr lang="hr-HR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Zadatak</a:t>
            </a:r>
            <a:endParaRPr lang="hr-HR" dirty="0"/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xmlns="" id="{405772E6-7EEC-D543-B223-6042E5C22AE4}"/>
              </a:ext>
            </a:extLst>
          </p:cNvPr>
          <p:cNvGrpSpPr/>
          <p:nvPr/>
        </p:nvGrpSpPr>
        <p:grpSpPr>
          <a:xfrm>
            <a:off x="1547664" y="2780928"/>
            <a:ext cx="3672408" cy="1727303"/>
            <a:chOff x="-507022" y="1748293"/>
            <a:chExt cx="3672408" cy="1727303"/>
          </a:xfrm>
        </p:grpSpPr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xmlns="" id="{F123D8BA-076A-1848-A260-45FCF5756E0E}"/>
                </a:ext>
              </a:extLst>
            </p:cNvPr>
            <p:cNvSpPr/>
            <p:nvPr/>
          </p:nvSpPr>
          <p:spPr>
            <a:xfrm>
              <a:off x="1757583" y="1823304"/>
              <a:ext cx="1407803" cy="16283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algn="l" defTabSz="914400" rtl="0" eaLnBrk="1" latinLnBrk="0" hangingPunct="1"/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xmlns="" id="{92EFC7F2-B5E0-8840-864E-89C8A5EA071E}"/>
                </a:ext>
              </a:extLst>
            </p:cNvPr>
            <p:cNvSpPr txBox="1"/>
            <p:nvPr/>
          </p:nvSpPr>
          <p:spPr>
            <a:xfrm>
              <a:off x="1787096" y="2520760"/>
              <a:ext cx="13685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RAM16K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xmlns="" id="{5A6041BA-6D34-8644-AD19-886E0CA5DA0C}"/>
                </a:ext>
              </a:extLst>
            </p:cNvPr>
            <p:cNvSpPr txBox="1"/>
            <p:nvPr/>
          </p:nvSpPr>
          <p:spPr>
            <a:xfrm>
              <a:off x="-507022" y="3198597"/>
              <a:ext cx="23261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01</a:t>
              </a:r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1111111111111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 pitchFamily="49" charset="0"/>
                <a:cs typeface="Times New Roman" panose="02020603050405020304" pitchFamily="18" charset="0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xmlns="" id="{D9B7B169-BFCD-E64C-9040-D34D137EEB7D}"/>
                </a:ext>
              </a:extLst>
            </p:cNvPr>
            <p:cNvSpPr txBox="1"/>
            <p:nvPr/>
          </p:nvSpPr>
          <p:spPr>
            <a:xfrm>
              <a:off x="-74974" y="1748293"/>
              <a:ext cx="187484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hr-HR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0</a:t>
              </a:r>
              <a:r>
                <a:rPr lang="en-US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0</a:t>
              </a:r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0000000000000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xmlns="" id="{3967B4C1-FF0B-0A44-A46F-AE73A3CFC5B2}"/>
              </a:ext>
            </a:extLst>
          </p:cNvPr>
          <p:cNvGrpSpPr/>
          <p:nvPr/>
        </p:nvGrpSpPr>
        <p:grpSpPr>
          <a:xfrm>
            <a:off x="1907704" y="5238631"/>
            <a:ext cx="3312367" cy="308720"/>
            <a:chOff x="-146982" y="4205996"/>
            <a:chExt cx="3312367" cy="308720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xmlns="" id="{57D59021-F34F-E04F-88C0-178C17589340}"/>
                </a:ext>
              </a:extLst>
            </p:cNvPr>
            <p:cNvSpPr txBox="1"/>
            <p:nvPr/>
          </p:nvSpPr>
          <p:spPr>
            <a:xfrm>
              <a:off x="1757582" y="4205996"/>
              <a:ext cx="1407803" cy="3087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lstStyle>
              <a:defPPr>
                <a:defRPr lang="en-US"/>
              </a:defPPr>
              <a:lvl1pPr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Keyboard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xmlns="" id="{EDE1A760-0CDE-1A44-8FE3-8A700F80503B}"/>
                </a:ext>
              </a:extLst>
            </p:cNvPr>
            <p:cNvSpPr txBox="1"/>
            <p:nvPr/>
          </p:nvSpPr>
          <p:spPr>
            <a:xfrm>
              <a:off x="-146982" y="4210527"/>
              <a:ext cx="19588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11</a:t>
              </a:r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0000000000000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 pitchFamily="49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xmlns="" id="{730DDF3D-AB47-DF45-95B5-BCF2885E14BB}"/>
              </a:ext>
            </a:extLst>
          </p:cNvPr>
          <p:cNvGrpSpPr/>
          <p:nvPr/>
        </p:nvGrpSpPr>
        <p:grpSpPr>
          <a:xfrm>
            <a:off x="755576" y="4448059"/>
            <a:ext cx="4464494" cy="831488"/>
            <a:chOff x="-1299110" y="3415424"/>
            <a:chExt cx="4464494" cy="831488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xmlns="" id="{7F72633A-7FC3-0748-A0C0-1B43D165F92B}"/>
                </a:ext>
              </a:extLst>
            </p:cNvPr>
            <p:cNvSpPr txBox="1"/>
            <p:nvPr/>
          </p:nvSpPr>
          <p:spPr>
            <a:xfrm>
              <a:off x="-1299110" y="3969913"/>
              <a:ext cx="31188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10</a:t>
              </a:r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1111111111111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 pitchFamily="49" charset="0"/>
                <a:cs typeface="Times New Roman" panose="02020603050405020304" pitchFamily="18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xmlns="" id="{557DB3EF-CF35-834D-9150-9081A452BF86}"/>
                </a:ext>
              </a:extLst>
            </p:cNvPr>
            <p:cNvSpPr txBox="1"/>
            <p:nvPr/>
          </p:nvSpPr>
          <p:spPr>
            <a:xfrm>
              <a:off x="-651038" y="3415424"/>
              <a:ext cx="24666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10</a:t>
              </a:r>
              <a:r>
                <a:rPr 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ourier" pitchFamily="49" charset="0"/>
                  <a:cs typeface="Times New Roman" panose="02020603050405020304" pitchFamily="18" charset="0"/>
                </a:rPr>
                <a:t>0000000000000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 pitchFamily="49" charset="0"/>
                <a:cs typeface="Times New Roman" panose="02020603050405020304" pitchFamily="18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xmlns="" id="{795AD46A-2A87-B845-9554-52CB0B6E7B48}"/>
                </a:ext>
              </a:extLst>
            </p:cNvPr>
            <p:cNvSpPr/>
            <p:nvPr/>
          </p:nvSpPr>
          <p:spPr>
            <a:xfrm>
              <a:off x="1757581" y="3450862"/>
              <a:ext cx="1407803" cy="7551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xmlns="" id="{1833D305-8E10-294F-A5F5-07A03F793ED6}"/>
                </a:ext>
              </a:extLst>
            </p:cNvPr>
            <p:cNvSpPr txBox="1"/>
            <p:nvPr/>
          </p:nvSpPr>
          <p:spPr>
            <a:xfrm>
              <a:off x="1794147" y="3547149"/>
              <a:ext cx="1334669" cy="56335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Screen</a:t>
              </a:r>
            </a:p>
            <a:p>
              <a:pPr algn="ctr"/>
              <a:r>
                <a:rPr lang="en-US" sz="1200" dirty="0">
                  <a:solidFill>
                    <a:srgbClr val="7F7F7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(8K)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030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Zadatak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41553" y="6994126"/>
            <a:ext cx="486966" cy="365125"/>
          </a:xfrm>
        </p:spPr>
        <p:txBody>
          <a:bodyPr/>
          <a:lstStyle/>
          <a:p>
            <a:fld id="{2EA39DD6-C962-4852-AFDC-546CED2162AF}" type="slidenum">
              <a:rPr lang="hr-HR" smtClean="0"/>
              <a:t>9</a:t>
            </a:fld>
            <a:endParaRPr lang="hr-HR" dirty="0"/>
          </a:p>
        </p:txBody>
      </p:sp>
      <p:pic>
        <p:nvPicPr>
          <p:cNvPr id="22" name="Picture 9">
            <a:extLst>
              <a:ext uri="{FF2B5EF4-FFF2-40B4-BE49-F238E27FC236}">
                <a16:creationId xmlns="" xmlns:a16="http://schemas.microsoft.com/office/drawing/2014/main" id="{19C431F5-F1B7-4DFE-9D3F-AF10293C7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423" y="2107824"/>
            <a:ext cx="6258264" cy="4087833"/>
          </a:xfrm>
          <a:prstGeom prst="rect">
            <a:avLst/>
          </a:prstGeom>
          <a:effectLst/>
        </p:spPr>
      </p:pic>
      <p:sp>
        <p:nvSpPr>
          <p:cNvPr id="29" name="TextBox 11">
            <a:extLst>
              <a:ext uri="{FF2B5EF4-FFF2-40B4-BE49-F238E27FC236}">
                <a16:creationId xmlns="" xmlns:a16="http://schemas.microsoft.com/office/drawing/2014/main" id="{499FD852-C6D5-48A2-BB85-CBA80790D2EA}"/>
              </a:ext>
            </a:extLst>
          </p:cNvPr>
          <p:cNvSpPr txBox="1"/>
          <p:nvPr/>
        </p:nvSpPr>
        <p:spPr>
          <a:xfrm>
            <a:off x="2464519" y="5902869"/>
            <a:ext cx="676825" cy="307777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r>
              <a:rPr lang="x-none" sz="1400">
                <a:latin typeface="Consolas" panose="020B0609020204030204" pitchFamily="49" charset="0"/>
                <a:cs typeface="Consolas" panose="020B0609020204030204" pitchFamily="49" charset="0"/>
              </a:rPr>
              <a:t>reset</a:t>
            </a:r>
          </a:p>
        </p:txBody>
      </p:sp>
      <p:grpSp>
        <p:nvGrpSpPr>
          <p:cNvPr id="18" name="Group 15">
            <a:extLst>
              <a:ext uri="{FF2B5EF4-FFF2-40B4-BE49-F238E27FC236}">
                <a16:creationId xmlns="" xmlns:a16="http://schemas.microsoft.com/office/drawing/2014/main" id="{B6A2C3D4-FD28-4D5C-8698-656BCF1A750E}"/>
              </a:ext>
            </a:extLst>
          </p:cNvPr>
          <p:cNvGrpSpPr/>
          <p:nvPr/>
        </p:nvGrpSpPr>
        <p:grpSpPr>
          <a:xfrm>
            <a:off x="6843159" y="3201890"/>
            <a:ext cx="1886498" cy="1901843"/>
            <a:chOff x="6843159" y="2549802"/>
            <a:chExt cx="1886498" cy="1901843"/>
          </a:xfrm>
        </p:grpSpPr>
        <p:sp>
          <p:nvSpPr>
            <p:cNvPr id="19" name="Freeform 13">
              <a:extLst>
                <a:ext uri="{FF2B5EF4-FFF2-40B4-BE49-F238E27FC236}">
                  <a16:creationId xmlns="" xmlns:a16="http://schemas.microsoft.com/office/drawing/2014/main" id="{98FA90D5-BB95-4C35-8A7E-F8EACA8ABF4B}"/>
                </a:ext>
              </a:extLst>
            </p:cNvPr>
            <p:cNvSpPr/>
            <p:nvPr/>
          </p:nvSpPr>
          <p:spPr>
            <a:xfrm>
              <a:off x="6940366" y="3836458"/>
              <a:ext cx="1134717" cy="276907"/>
            </a:xfrm>
            <a:custGeom>
              <a:avLst/>
              <a:gdLst>
                <a:gd name="connsiteX0" fmla="*/ 0 w 941097"/>
                <a:gd name="connsiteY0" fmla="*/ 0 h 319774"/>
                <a:gd name="connsiteX1" fmla="*/ 45685 w 941097"/>
                <a:gd name="connsiteY1" fmla="*/ 9137 h 319774"/>
                <a:gd name="connsiteX2" fmla="*/ 219285 w 941097"/>
                <a:gd name="connsiteY2" fmla="*/ 27410 h 319774"/>
                <a:gd name="connsiteX3" fmla="*/ 246696 w 941097"/>
                <a:gd name="connsiteY3" fmla="*/ 45682 h 319774"/>
                <a:gd name="connsiteX4" fmla="*/ 274106 w 941097"/>
                <a:gd name="connsiteY4" fmla="*/ 54819 h 319774"/>
                <a:gd name="connsiteX5" fmla="*/ 328928 w 941097"/>
                <a:gd name="connsiteY5" fmla="*/ 91364 h 319774"/>
                <a:gd name="connsiteX6" fmla="*/ 347201 w 941097"/>
                <a:gd name="connsiteY6" fmla="*/ 118773 h 319774"/>
                <a:gd name="connsiteX7" fmla="*/ 402022 w 941097"/>
                <a:gd name="connsiteY7" fmla="*/ 155319 h 319774"/>
                <a:gd name="connsiteX8" fmla="*/ 420296 w 941097"/>
                <a:gd name="connsiteY8" fmla="*/ 182728 h 319774"/>
                <a:gd name="connsiteX9" fmla="*/ 520802 w 941097"/>
                <a:gd name="connsiteY9" fmla="*/ 210137 h 319774"/>
                <a:gd name="connsiteX10" fmla="*/ 566486 w 941097"/>
                <a:gd name="connsiteY10" fmla="*/ 109637 h 319774"/>
                <a:gd name="connsiteX11" fmla="*/ 511665 w 941097"/>
                <a:gd name="connsiteY11" fmla="*/ 118773 h 319774"/>
                <a:gd name="connsiteX12" fmla="*/ 456844 w 941097"/>
                <a:gd name="connsiteY12" fmla="*/ 155319 h 319774"/>
                <a:gd name="connsiteX13" fmla="*/ 438570 w 941097"/>
                <a:gd name="connsiteY13" fmla="*/ 210137 h 319774"/>
                <a:gd name="connsiteX14" fmla="*/ 447707 w 941097"/>
                <a:gd name="connsiteY14" fmla="*/ 255819 h 319774"/>
                <a:gd name="connsiteX15" fmla="*/ 493391 w 941097"/>
                <a:gd name="connsiteY15" fmla="*/ 292365 h 319774"/>
                <a:gd name="connsiteX16" fmla="*/ 548212 w 941097"/>
                <a:gd name="connsiteY16" fmla="*/ 319774 h 319774"/>
                <a:gd name="connsiteX17" fmla="*/ 630444 w 941097"/>
                <a:gd name="connsiteY17" fmla="*/ 310638 h 319774"/>
                <a:gd name="connsiteX18" fmla="*/ 685265 w 941097"/>
                <a:gd name="connsiteY18" fmla="*/ 274092 h 319774"/>
                <a:gd name="connsiteX19" fmla="*/ 694402 w 941097"/>
                <a:gd name="connsiteY19" fmla="*/ 246683 h 319774"/>
                <a:gd name="connsiteX20" fmla="*/ 740086 w 941097"/>
                <a:gd name="connsiteY20" fmla="*/ 191865 h 319774"/>
                <a:gd name="connsiteX21" fmla="*/ 804044 w 941097"/>
                <a:gd name="connsiteY21" fmla="*/ 164455 h 319774"/>
                <a:gd name="connsiteX22" fmla="*/ 831455 w 941097"/>
                <a:gd name="connsiteY22" fmla="*/ 146183 h 319774"/>
                <a:gd name="connsiteX23" fmla="*/ 886276 w 941097"/>
                <a:gd name="connsiteY23" fmla="*/ 127910 h 319774"/>
                <a:gd name="connsiteX24" fmla="*/ 904550 w 941097"/>
                <a:gd name="connsiteY24" fmla="*/ 91364 h 319774"/>
                <a:gd name="connsiteX25" fmla="*/ 941097 w 941097"/>
                <a:gd name="connsiteY25" fmla="*/ 36546 h 31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41097" h="319774">
                  <a:moveTo>
                    <a:pt x="0" y="0"/>
                  </a:moveTo>
                  <a:cubicBezTo>
                    <a:pt x="15228" y="3046"/>
                    <a:pt x="30232" y="7592"/>
                    <a:pt x="45685" y="9137"/>
                  </a:cubicBezTo>
                  <a:cubicBezTo>
                    <a:pt x="228507" y="27418"/>
                    <a:pt x="129203" y="4889"/>
                    <a:pt x="219285" y="27410"/>
                  </a:cubicBezTo>
                  <a:cubicBezTo>
                    <a:pt x="228422" y="33501"/>
                    <a:pt x="236874" y="40771"/>
                    <a:pt x="246696" y="45682"/>
                  </a:cubicBezTo>
                  <a:cubicBezTo>
                    <a:pt x="255310" y="49989"/>
                    <a:pt x="265687" y="50142"/>
                    <a:pt x="274106" y="54819"/>
                  </a:cubicBezTo>
                  <a:cubicBezTo>
                    <a:pt x="293305" y="65484"/>
                    <a:pt x="328928" y="91364"/>
                    <a:pt x="328928" y="91364"/>
                  </a:cubicBezTo>
                  <a:cubicBezTo>
                    <a:pt x="335019" y="100500"/>
                    <a:pt x="338937" y="111542"/>
                    <a:pt x="347201" y="118773"/>
                  </a:cubicBezTo>
                  <a:cubicBezTo>
                    <a:pt x="363729" y="133235"/>
                    <a:pt x="402022" y="155319"/>
                    <a:pt x="402022" y="155319"/>
                  </a:cubicBezTo>
                  <a:cubicBezTo>
                    <a:pt x="408113" y="164455"/>
                    <a:pt x="410984" y="176908"/>
                    <a:pt x="420296" y="182728"/>
                  </a:cubicBezTo>
                  <a:cubicBezTo>
                    <a:pt x="442119" y="196367"/>
                    <a:pt x="494712" y="204919"/>
                    <a:pt x="520802" y="210137"/>
                  </a:cubicBezTo>
                  <a:cubicBezTo>
                    <a:pt x="565936" y="202615"/>
                    <a:pt x="643348" y="208455"/>
                    <a:pt x="566486" y="109637"/>
                  </a:cubicBezTo>
                  <a:cubicBezTo>
                    <a:pt x="555112" y="95014"/>
                    <a:pt x="529939" y="115728"/>
                    <a:pt x="511665" y="118773"/>
                  </a:cubicBezTo>
                  <a:cubicBezTo>
                    <a:pt x="493391" y="130955"/>
                    <a:pt x="463789" y="134484"/>
                    <a:pt x="456844" y="155319"/>
                  </a:cubicBezTo>
                  <a:lnTo>
                    <a:pt x="438570" y="210137"/>
                  </a:lnTo>
                  <a:cubicBezTo>
                    <a:pt x="441616" y="225364"/>
                    <a:pt x="442254" y="241279"/>
                    <a:pt x="447707" y="255819"/>
                  </a:cubicBezTo>
                  <a:cubicBezTo>
                    <a:pt x="461924" y="293730"/>
                    <a:pt x="463807" y="277573"/>
                    <a:pt x="493391" y="292365"/>
                  </a:cubicBezTo>
                  <a:cubicBezTo>
                    <a:pt x="564235" y="327786"/>
                    <a:pt x="479320" y="296812"/>
                    <a:pt x="548212" y="319774"/>
                  </a:cubicBezTo>
                  <a:cubicBezTo>
                    <a:pt x="575623" y="316729"/>
                    <a:pt x="604280" y="319359"/>
                    <a:pt x="630444" y="310638"/>
                  </a:cubicBezTo>
                  <a:cubicBezTo>
                    <a:pt x="651279" y="303693"/>
                    <a:pt x="685265" y="274092"/>
                    <a:pt x="685265" y="274092"/>
                  </a:cubicBezTo>
                  <a:cubicBezTo>
                    <a:pt x="688311" y="264956"/>
                    <a:pt x="690095" y="255297"/>
                    <a:pt x="694402" y="246683"/>
                  </a:cubicBezTo>
                  <a:cubicBezTo>
                    <a:pt x="703306" y="228876"/>
                    <a:pt x="724371" y="203090"/>
                    <a:pt x="740086" y="191865"/>
                  </a:cubicBezTo>
                  <a:cubicBezTo>
                    <a:pt x="784441" y="160185"/>
                    <a:pt x="764284" y="184334"/>
                    <a:pt x="804044" y="164455"/>
                  </a:cubicBezTo>
                  <a:cubicBezTo>
                    <a:pt x="813866" y="159544"/>
                    <a:pt x="821420" y="150643"/>
                    <a:pt x="831455" y="146183"/>
                  </a:cubicBezTo>
                  <a:cubicBezTo>
                    <a:pt x="849057" y="138360"/>
                    <a:pt x="886276" y="127910"/>
                    <a:pt x="886276" y="127910"/>
                  </a:cubicBezTo>
                  <a:cubicBezTo>
                    <a:pt x="892367" y="115728"/>
                    <a:pt x="897542" y="103043"/>
                    <a:pt x="904550" y="91364"/>
                  </a:cubicBezTo>
                  <a:cubicBezTo>
                    <a:pt x="915849" y="72533"/>
                    <a:pt x="941097" y="36546"/>
                    <a:pt x="941097" y="36546"/>
                  </a:cubicBezTo>
                </a:path>
              </a:pathLst>
            </a:custGeom>
            <a:ln w="349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Extract 14">
              <a:extLst>
                <a:ext uri="{FF2B5EF4-FFF2-40B4-BE49-F238E27FC236}">
                  <a16:creationId xmlns="" xmlns:a16="http://schemas.microsoft.com/office/drawing/2014/main" id="{7F4F83A6-4A3B-4B52-B77F-A03B497B0959}"/>
                </a:ext>
              </a:extLst>
            </p:cNvPr>
            <p:cNvSpPr/>
            <p:nvPr/>
          </p:nvSpPr>
          <p:spPr>
            <a:xfrm rot="16200000">
              <a:off x="6841720" y="3797392"/>
              <a:ext cx="111196" cy="107178"/>
            </a:xfrm>
            <a:prstGeom prst="flowChartExtract">
              <a:avLst/>
            </a:prstGeom>
            <a:solidFill>
              <a:schemeClr val="tx1">
                <a:lumMod val="65000"/>
                <a:lumOff val="35000"/>
              </a:schemeClr>
            </a:solidFill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grpSp>
          <p:nvGrpSpPr>
            <p:cNvPr id="21" name="Group 5">
              <a:extLst>
                <a:ext uri="{FF2B5EF4-FFF2-40B4-BE49-F238E27FC236}">
                  <a16:creationId xmlns="" xmlns:a16="http://schemas.microsoft.com/office/drawing/2014/main" id="{017C503F-1E7B-4D98-8B8A-2C9B68A31E57}"/>
                </a:ext>
              </a:extLst>
            </p:cNvPr>
            <p:cNvGrpSpPr/>
            <p:nvPr/>
          </p:nvGrpSpPr>
          <p:grpSpPr>
            <a:xfrm>
              <a:off x="6843159" y="2549802"/>
              <a:ext cx="1886498" cy="1175276"/>
              <a:chOff x="5729126" y="2945812"/>
              <a:chExt cx="3137470" cy="1800298"/>
            </a:xfrm>
          </p:grpSpPr>
          <p:grpSp>
            <p:nvGrpSpPr>
              <p:cNvPr id="24" name="Group 6">
                <a:extLst>
                  <a:ext uri="{FF2B5EF4-FFF2-40B4-BE49-F238E27FC236}">
                    <a16:creationId xmlns="" xmlns:a16="http://schemas.microsoft.com/office/drawing/2014/main" id="{FE46C0E0-213A-4CEB-A40A-6314332EF19E}"/>
                  </a:ext>
                </a:extLst>
              </p:cNvPr>
              <p:cNvGrpSpPr/>
              <p:nvPr/>
            </p:nvGrpSpPr>
            <p:grpSpPr>
              <a:xfrm>
                <a:off x="7036743" y="2945812"/>
                <a:ext cx="1829853" cy="1800298"/>
                <a:chOff x="7862095" y="3501167"/>
                <a:chExt cx="1829853" cy="1800298"/>
              </a:xfrm>
            </p:grpSpPr>
            <p:pic>
              <p:nvPicPr>
                <p:cNvPr id="27" name="Picture 9">
                  <a:extLst>
                    <a:ext uri="{FF2B5EF4-FFF2-40B4-BE49-F238E27FC236}">
                      <a16:creationId xmlns="" xmlns:a16="http://schemas.microsoft.com/office/drawing/2014/main" id="{8E4526FB-EF1C-492D-999A-6B80D77885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862095" y="3501167"/>
                  <a:ext cx="1829853" cy="1800298"/>
                </a:xfrm>
                <a:prstGeom prst="rect">
                  <a:avLst/>
                </a:prstGeom>
                <a:solidFill>
                  <a:schemeClr val="bg1"/>
                </a:solidFill>
                <a:ln/>
                <a:effectLst/>
              </p:spPr>
            </p:pic>
            <p:sp>
              <p:nvSpPr>
                <p:cNvPr id="28" name="TextBox 10">
                  <a:extLst>
                    <a:ext uri="{FF2B5EF4-FFF2-40B4-BE49-F238E27FC236}">
                      <a16:creationId xmlns="" xmlns:a16="http://schemas.microsoft.com/office/drawing/2014/main" id="{472ABB1C-E957-4084-ABBA-D9DD527E9C49}"/>
                    </a:ext>
                  </a:extLst>
                </p:cNvPr>
                <p:cNvSpPr txBox="1"/>
                <p:nvPr/>
              </p:nvSpPr>
              <p:spPr>
                <a:xfrm rot="411091">
                  <a:off x="8281675" y="3845041"/>
                  <a:ext cx="1035682" cy="792139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</p:spPr>
              <p:txBody>
                <a:bodyPr wrap="square" rtlCol="0">
                  <a:noAutofit/>
                </a:bodyPr>
                <a:lstStyle/>
                <a:p>
                  <a:r>
                    <a:rPr lang="en-US" sz="900" dirty="0">
                      <a:latin typeface="Courier"/>
                      <a:cs typeface="Courier"/>
                    </a:rPr>
                    <a:t>Hello, world</a:t>
                  </a:r>
                </a:p>
              </p:txBody>
            </p:sp>
          </p:grpSp>
          <p:sp>
            <p:nvSpPr>
              <p:cNvPr id="25" name="Freeform 8">
                <a:extLst>
                  <a:ext uri="{FF2B5EF4-FFF2-40B4-BE49-F238E27FC236}">
                    <a16:creationId xmlns="" xmlns:a16="http://schemas.microsoft.com/office/drawing/2014/main" id="{CF1D7F6F-1045-4014-9318-C6AFBC7D851B}"/>
                  </a:ext>
                </a:extLst>
              </p:cNvPr>
              <p:cNvSpPr/>
              <p:nvPr/>
            </p:nvSpPr>
            <p:spPr>
              <a:xfrm>
                <a:off x="5729126" y="3795307"/>
                <a:ext cx="1498132" cy="608338"/>
              </a:xfrm>
              <a:custGeom>
                <a:avLst/>
                <a:gdLst>
                  <a:gd name="connsiteX0" fmla="*/ 703539 w 703539"/>
                  <a:gd name="connsiteY0" fmla="*/ 0 h 1224275"/>
                  <a:gd name="connsiteX1" fmla="*/ 630444 w 703539"/>
                  <a:gd name="connsiteY1" fmla="*/ 18272 h 1224275"/>
                  <a:gd name="connsiteX2" fmla="*/ 557349 w 703539"/>
                  <a:gd name="connsiteY2" fmla="*/ 45682 h 1224275"/>
                  <a:gd name="connsiteX3" fmla="*/ 502528 w 703539"/>
                  <a:gd name="connsiteY3" fmla="*/ 82227 h 1224275"/>
                  <a:gd name="connsiteX4" fmla="*/ 456843 w 703539"/>
                  <a:gd name="connsiteY4" fmla="*/ 146182 h 1224275"/>
                  <a:gd name="connsiteX5" fmla="*/ 475117 w 703539"/>
                  <a:gd name="connsiteY5" fmla="*/ 429410 h 1224275"/>
                  <a:gd name="connsiteX6" fmla="*/ 493391 w 703539"/>
                  <a:gd name="connsiteY6" fmla="*/ 484228 h 1224275"/>
                  <a:gd name="connsiteX7" fmla="*/ 529938 w 703539"/>
                  <a:gd name="connsiteY7" fmla="*/ 566456 h 1224275"/>
                  <a:gd name="connsiteX8" fmla="*/ 566486 w 703539"/>
                  <a:gd name="connsiteY8" fmla="*/ 621274 h 1224275"/>
                  <a:gd name="connsiteX9" fmla="*/ 584760 w 703539"/>
                  <a:gd name="connsiteY9" fmla="*/ 648683 h 1224275"/>
                  <a:gd name="connsiteX10" fmla="*/ 612170 w 703539"/>
                  <a:gd name="connsiteY10" fmla="*/ 703501 h 1224275"/>
                  <a:gd name="connsiteX11" fmla="*/ 621307 w 703539"/>
                  <a:gd name="connsiteY11" fmla="*/ 730911 h 1224275"/>
                  <a:gd name="connsiteX12" fmla="*/ 648718 w 703539"/>
                  <a:gd name="connsiteY12" fmla="*/ 785729 h 1224275"/>
                  <a:gd name="connsiteX13" fmla="*/ 648718 w 703539"/>
                  <a:gd name="connsiteY13" fmla="*/ 1014138 h 1224275"/>
                  <a:gd name="connsiteX14" fmla="*/ 630444 w 703539"/>
                  <a:gd name="connsiteY14" fmla="*/ 1041548 h 1224275"/>
                  <a:gd name="connsiteX15" fmla="*/ 557349 w 703539"/>
                  <a:gd name="connsiteY15" fmla="*/ 1132912 h 1224275"/>
                  <a:gd name="connsiteX16" fmla="*/ 502528 w 703539"/>
                  <a:gd name="connsiteY16" fmla="*/ 1160321 h 1224275"/>
                  <a:gd name="connsiteX17" fmla="*/ 475117 w 703539"/>
                  <a:gd name="connsiteY17" fmla="*/ 1169457 h 1224275"/>
                  <a:gd name="connsiteX18" fmla="*/ 438570 w 703539"/>
                  <a:gd name="connsiteY18" fmla="*/ 1187730 h 1224275"/>
                  <a:gd name="connsiteX19" fmla="*/ 402022 w 703539"/>
                  <a:gd name="connsiteY19" fmla="*/ 1196866 h 1224275"/>
                  <a:gd name="connsiteX20" fmla="*/ 338064 w 703539"/>
                  <a:gd name="connsiteY20" fmla="*/ 1215139 h 1224275"/>
                  <a:gd name="connsiteX21" fmla="*/ 283243 w 703539"/>
                  <a:gd name="connsiteY21" fmla="*/ 1224275 h 1224275"/>
                  <a:gd name="connsiteX22" fmla="*/ 155327 w 703539"/>
                  <a:gd name="connsiteY22" fmla="*/ 1215139 h 1224275"/>
                  <a:gd name="connsiteX23" fmla="*/ 100506 w 703539"/>
                  <a:gd name="connsiteY23" fmla="*/ 1206003 h 1224275"/>
                  <a:gd name="connsiteX24" fmla="*/ 73095 w 703539"/>
                  <a:gd name="connsiteY24" fmla="*/ 1196866 h 1224275"/>
                  <a:gd name="connsiteX25" fmla="*/ 0 w 703539"/>
                  <a:gd name="connsiteY25" fmla="*/ 1196866 h 122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3539" h="1224275">
                    <a:moveTo>
                      <a:pt x="703539" y="0"/>
                    </a:moveTo>
                    <a:cubicBezTo>
                      <a:pt x="610672" y="18571"/>
                      <a:pt x="695990" y="-455"/>
                      <a:pt x="630444" y="18272"/>
                    </a:cubicBezTo>
                    <a:cubicBezTo>
                      <a:pt x="589044" y="30100"/>
                      <a:pt x="596059" y="22457"/>
                      <a:pt x="557349" y="45682"/>
                    </a:cubicBezTo>
                    <a:cubicBezTo>
                      <a:pt x="538517" y="56981"/>
                      <a:pt x="515706" y="64658"/>
                      <a:pt x="502528" y="82227"/>
                    </a:cubicBezTo>
                    <a:cubicBezTo>
                      <a:pt x="468528" y="127557"/>
                      <a:pt x="483564" y="106103"/>
                      <a:pt x="456843" y="146182"/>
                    </a:cubicBezTo>
                    <a:cubicBezTo>
                      <a:pt x="457765" y="166469"/>
                      <a:pt x="462466" y="366158"/>
                      <a:pt x="475117" y="429410"/>
                    </a:cubicBezTo>
                    <a:cubicBezTo>
                      <a:pt x="478895" y="448297"/>
                      <a:pt x="486237" y="466345"/>
                      <a:pt x="493391" y="484228"/>
                    </a:cubicBezTo>
                    <a:cubicBezTo>
                      <a:pt x="504385" y="511712"/>
                      <a:pt x="514577" y="540855"/>
                      <a:pt x="529938" y="566456"/>
                    </a:cubicBezTo>
                    <a:cubicBezTo>
                      <a:pt x="541237" y="585288"/>
                      <a:pt x="554303" y="603001"/>
                      <a:pt x="566486" y="621274"/>
                    </a:cubicBezTo>
                    <a:cubicBezTo>
                      <a:pt x="572577" y="630410"/>
                      <a:pt x="579849" y="638862"/>
                      <a:pt x="584760" y="648683"/>
                    </a:cubicBezTo>
                    <a:cubicBezTo>
                      <a:pt x="593897" y="666956"/>
                      <a:pt x="603873" y="684832"/>
                      <a:pt x="612170" y="703501"/>
                    </a:cubicBezTo>
                    <a:cubicBezTo>
                      <a:pt x="616082" y="712302"/>
                      <a:pt x="617000" y="722297"/>
                      <a:pt x="621307" y="730911"/>
                    </a:cubicBezTo>
                    <a:cubicBezTo>
                      <a:pt x="656733" y="801759"/>
                      <a:pt x="625751" y="716833"/>
                      <a:pt x="648718" y="785729"/>
                    </a:cubicBezTo>
                    <a:cubicBezTo>
                      <a:pt x="664551" y="880732"/>
                      <a:pt x="667674" y="875130"/>
                      <a:pt x="648718" y="1014138"/>
                    </a:cubicBezTo>
                    <a:cubicBezTo>
                      <a:pt x="647234" y="1025018"/>
                      <a:pt x="635892" y="1032014"/>
                      <a:pt x="630444" y="1041548"/>
                    </a:cubicBezTo>
                    <a:cubicBezTo>
                      <a:pt x="608235" y="1080412"/>
                      <a:pt x="607338" y="1107919"/>
                      <a:pt x="557349" y="1132912"/>
                    </a:cubicBezTo>
                    <a:cubicBezTo>
                      <a:pt x="539075" y="1142048"/>
                      <a:pt x="521198" y="1152024"/>
                      <a:pt x="502528" y="1160321"/>
                    </a:cubicBezTo>
                    <a:cubicBezTo>
                      <a:pt x="493727" y="1164232"/>
                      <a:pt x="483969" y="1165663"/>
                      <a:pt x="475117" y="1169457"/>
                    </a:cubicBezTo>
                    <a:cubicBezTo>
                      <a:pt x="462598" y="1174822"/>
                      <a:pt x="451323" y="1182948"/>
                      <a:pt x="438570" y="1187730"/>
                    </a:cubicBezTo>
                    <a:cubicBezTo>
                      <a:pt x="426812" y="1192139"/>
                      <a:pt x="414096" y="1193416"/>
                      <a:pt x="402022" y="1196866"/>
                    </a:cubicBezTo>
                    <a:cubicBezTo>
                      <a:pt x="361370" y="1208480"/>
                      <a:pt x="385688" y="1205615"/>
                      <a:pt x="338064" y="1215139"/>
                    </a:cubicBezTo>
                    <a:cubicBezTo>
                      <a:pt x="319898" y="1218772"/>
                      <a:pt x="301517" y="1221230"/>
                      <a:pt x="283243" y="1224275"/>
                    </a:cubicBezTo>
                    <a:cubicBezTo>
                      <a:pt x="240604" y="1221230"/>
                      <a:pt x="197862" y="1219392"/>
                      <a:pt x="155327" y="1215139"/>
                    </a:cubicBezTo>
                    <a:cubicBezTo>
                      <a:pt x="136893" y="1213296"/>
                      <a:pt x="118591" y="1210022"/>
                      <a:pt x="100506" y="1206003"/>
                    </a:cubicBezTo>
                    <a:cubicBezTo>
                      <a:pt x="91104" y="1203914"/>
                      <a:pt x="82687" y="1197738"/>
                      <a:pt x="73095" y="1196866"/>
                    </a:cubicBezTo>
                    <a:cubicBezTo>
                      <a:pt x="48830" y="1194660"/>
                      <a:pt x="24365" y="1196866"/>
                      <a:pt x="0" y="1196866"/>
                    </a:cubicBezTo>
                  </a:path>
                </a:pathLst>
              </a:custGeom>
              <a:ln w="349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Extract 7">
                <a:extLst>
                  <a:ext uri="{FF2B5EF4-FFF2-40B4-BE49-F238E27FC236}">
                    <a16:creationId xmlns="" xmlns:a16="http://schemas.microsoft.com/office/drawing/2014/main" id="{46D5EA5F-E030-4DDC-8678-0C84C44444D8}"/>
                  </a:ext>
                </a:extLst>
              </p:cNvPr>
              <p:cNvSpPr/>
              <p:nvPr/>
            </p:nvSpPr>
            <p:spPr>
              <a:xfrm rot="5197166">
                <a:off x="7181800" y="3715081"/>
                <a:ext cx="163170" cy="198255"/>
              </a:xfrm>
              <a:prstGeom prst="flowChartExtra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US" dirty="0"/>
              </a:p>
            </p:txBody>
          </p:sp>
        </p:grpSp>
        <p:pic>
          <p:nvPicPr>
            <p:cNvPr id="23" name="Picture 12">
              <a:extLst>
                <a:ext uri="{FF2B5EF4-FFF2-40B4-BE49-F238E27FC236}">
                  <a16:creationId xmlns="" xmlns:a16="http://schemas.microsoft.com/office/drawing/2014/main" id="{46963B13-3790-4E69-A727-41A4C94820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0548"/>
            <a:stretch/>
          </p:blipFill>
          <p:spPr>
            <a:xfrm>
              <a:off x="7913900" y="3640666"/>
              <a:ext cx="809723" cy="810979"/>
            </a:xfrm>
            <a:prstGeom prst="rect">
              <a:avLst/>
            </a:prstGeom>
            <a:solidFill>
              <a:schemeClr val="bg1"/>
            </a:solidFill>
            <a:ln/>
            <a:effectLst/>
          </p:spPr>
        </p:pic>
      </p:grp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358776" y="1609694"/>
            <a:ext cx="8137525" cy="4771633"/>
          </a:xfrm>
        </p:spPr>
        <p:txBody>
          <a:bodyPr/>
          <a:lstStyle/>
          <a:p>
            <a:r>
              <a:rPr lang="hr-HR" dirty="0"/>
              <a:t>Implementirajte računalo (</a:t>
            </a:r>
            <a:r>
              <a:rPr lang="hr-HR" dirty="0" err="1"/>
              <a:t>Computer</a:t>
            </a:r>
            <a:r>
              <a:rPr lang="hr-H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1217460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7F7F7F"/>
      </a:accent2>
      <a:accent3>
        <a:srgbClr val="C00000"/>
      </a:accent3>
      <a:accent4>
        <a:srgbClr val="2D2D8A"/>
      </a:accent4>
      <a:accent5>
        <a:srgbClr val="DAEDEF"/>
      </a:accent5>
      <a:accent6>
        <a:srgbClr val="2D2D8A"/>
      </a:accent6>
      <a:hlink>
        <a:srgbClr val="C00000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286F5A239B67840B753F0D21B2524D8" ma:contentTypeVersion="2" ma:contentTypeDescription="Stvaranje novog dokumenta." ma:contentTypeScope="" ma:versionID="d4f226a3e175b0a028316fe78e42b96f">
  <xsd:schema xmlns:xsd="http://www.w3.org/2001/XMLSchema" xmlns:xs="http://www.w3.org/2001/XMLSchema" xmlns:p="http://schemas.microsoft.com/office/2006/metadata/properties" xmlns:ns2="de632cbc-ef14-4cad-a2de-0f0d09baec55" targetNamespace="http://schemas.microsoft.com/office/2006/metadata/properties" ma:root="true" ma:fieldsID="83e2dafaaad5f8267a5514c93501ff44" ns2:_="">
    <xsd:import namespace="de632cbc-ef14-4cad-a2de-0f0d09baec5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632cbc-ef14-4cad-a2de-0f0d09baec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Vrsta sadržaja"/>
        <xsd:element ref="dc:title" minOccurs="0" maxOccurs="1" ma:index="4" ma:displayName="Naslov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AB3461F-8055-4F49-A4B5-7A0AFE0B786D}"/>
</file>

<file path=customXml/itemProps2.xml><?xml version="1.0" encoding="utf-8"?>
<ds:datastoreItem xmlns:ds="http://schemas.openxmlformats.org/officeDocument/2006/customXml" ds:itemID="{C804ABD4-8D2B-4724-94E9-FDB2D1775091}"/>
</file>

<file path=customXml/itemProps3.xml><?xml version="1.0" encoding="utf-8"?>
<ds:datastoreItem xmlns:ds="http://schemas.openxmlformats.org/officeDocument/2006/customXml" ds:itemID="{DEC5A099-BDF9-49D0-B7CC-3CE3606E4C57}"/>
</file>

<file path=docProps/app.xml><?xml version="1.0" encoding="utf-8"?>
<Properties xmlns="http://schemas.openxmlformats.org/officeDocument/2006/extended-properties" xmlns:vt="http://schemas.openxmlformats.org/officeDocument/2006/docPropsVTypes">
  <Template>research</Template>
  <TotalTime>15871</TotalTime>
  <Words>127</Words>
  <Application>Microsoft Office PowerPoint</Application>
  <PresentationFormat>On-screen Show (4:3)</PresentationFormat>
  <Paragraphs>94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Custom Design</vt:lpstr>
      <vt:lpstr>I045 – Moderni računalni sustavi</vt:lpstr>
      <vt:lpstr>Zadatak</vt:lpstr>
      <vt:lpstr>Hack procesor</vt:lpstr>
      <vt:lpstr>PowerPoint Presentation</vt:lpstr>
      <vt:lpstr>Zadatak</vt:lpstr>
      <vt:lpstr>Zadatak</vt:lpstr>
      <vt:lpstr>Zadatak</vt:lpstr>
      <vt:lpstr>Zadatak</vt:lpstr>
      <vt:lpstr>Zadatak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Domagoj Ševerdija</dc:creator>
  <cp:lastModifiedBy>Home User</cp:lastModifiedBy>
  <cp:revision>2340</cp:revision>
  <dcterms:created xsi:type="dcterms:W3CDTF">2014-10-08T10:33:05Z</dcterms:created>
  <dcterms:modified xsi:type="dcterms:W3CDTF">2021-11-26T10:56:04Z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0x0101004286F5A239B67840B753F0D21B2524D8</vt:lpwstr>
  </property>
</Properties>
</file>